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handoutMasterIdLst>
    <p:handoutMasterId r:id="rId19"/>
  </p:handoutMasterIdLst>
  <p:sldIdLst>
    <p:sldId id="256" r:id="rId3"/>
    <p:sldId id="259" r:id="rId4"/>
    <p:sldId id="271" r:id="rId5"/>
    <p:sldId id="269" r:id="rId6"/>
    <p:sldId id="273" r:id="rId7"/>
    <p:sldId id="272" r:id="rId8"/>
    <p:sldId id="276" r:id="rId9"/>
    <p:sldId id="278" r:id="rId10"/>
    <p:sldId id="279" r:id="rId11"/>
    <p:sldId id="284" r:id="rId12"/>
    <p:sldId id="285" r:id="rId13"/>
    <p:sldId id="288" r:id="rId14"/>
    <p:sldId id="289" r:id="rId15"/>
    <p:sldId id="290" r:id="rId16"/>
    <p:sldId id="28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1" autoAdjust="0"/>
    <p:restoredTop sz="94598" autoAdjust="0"/>
  </p:normalViewPr>
  <p:slideViewPr>
    <p:cSldViewPr snapToGrid="0" showGuides="1">
      <p:cViewPr>
        <p:scale>
          <a:sx n="59" d="100"/>
          <a:sy n="59" d="100"/>
        </p:scale>
        <p:origin x="-1140" y="-312"/>
      </p:cViewPr>
      <p:guideLst>
        <p:guide orient="horz" pos="2215"/>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4.svg"/><Relationship Id="rId7" Type="http://schemas.openxmlformats.org/officeDocument/2006/relationships/image" Target="../media/image20.png"/><Relationship Id="rId6" Type="http://schemas.openxmlformats.org/officeDocument/2006/relationships/image" Target="../media/image3.svg"/><Relationship Id="rId5" Type="http://schemas.openxmlformats.org/officeDocument/2006/relationships/image" Target="../media/image19.png"/><Relationship Id="rId4" Type="http://schemas.openxmlformats.org/officeDocument/2006/relationships/image" Target="../media/image2.svg"/><Relationship Id="rId3" Type="http://schemas.openxmlformats.org/officeDocument/2006/relationships/image" Target="../media/image18.png"/><Relationship Id="rId2" Type="http://schemas.openxmlformats.org/officeDocument/2006/relationships/image" Target="../media/image1.svg"/><Relationship Id="rId1" Type="http://schemas.openxmlformats.org/officeDocument/2006/relationships/image" Target="../media/image17.png"/></Relationships>
</file>

<file path=ppt/diagrams/_rels/data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23.png"/><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svg"/><Relationship Id="rId7" Type="http://schemas.openxmlformats.org/officeDocument/2006/relationships/image" Target="../media/image20.png"/><Relationship Id="rId6" Type="http://schemas.openxmlformats.org/officeDocument/2006/relationships/image" Target="../media/image3.svg"/><Relationship Id="rId5" Type="http://schemas.openxmlformats.org/officeDocument/2006/relationships/image" Target="../media/image19.png"/><Relationship Id="rId4" Type="http://schemas.openxmlformats.org/officeDocument/2006/relationships/image" Target="../media/image2.svg"/><Relationship Id="rId3" Type="http://schemas.openxmlformats.org/officeDocument/2006/relationships/image" Target="../media/image18.png"/><Relationship Id="rId2" Type="http://schemas.openxmlformats.org/officeDocument/2006/relationships/image" Target="../media/image1.svg"/><Relationship Id="rId1"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7" Type="http://schemas.openxmlformats.org/officeDocument/2006/relationships/image" Target="../media/image7.svg"/><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23.png"/><Relationship Id="rId3" Type="http://schemas.openxmlformats.org/officeDocument/2006/relationships/image" Target="../media/image5.svg"/><Relationship Id="rId2" Type="http://schemas.openxmlformats.org/officeDocument/2006/relationships/image" Target="../media/image22.pn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F83F720-833B-4EC6-A011-5EC72669CEB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CFDB899-E570-4224-A3F9-A90D4203F737}">
      <dgm:prSet/>
      <dgm:spPr/>
      <dgm:t>
        <a:bodyPr/>
        <a:lstStyle/>
        <a:p>
          <a:pPr>
            <a:lnSpc>
              <a:spcPct val="100000"/>
            </a:lnSpc>
          </a:pPr>
          <a:r>
            <a:rPr lang="en-US" dirty="0"/>
            <a:t>Utilized frontend web development technologies such as HTML, CSS, and JavaScript for constructing web projects.</a:t>
          </a:r>
        </a:p>
      </dgm:t>
    </dgm:pt>
    <dgm:pt modelId="{107CECD5-3AB7-4F25-8814-DB9572E226DB}" cxnId="{02924599-FC05-4B74-A1F0-6CDBDFAFCF0C}" type="parTrans">
      <dgm:prSet/>
      <dgm:spPr/>
      <dgm:t>
        <a:bodyPr/>
        <a:lstStyle/>
        <a:p>
          <a:endParaRPr lang="en-US"/>
        </a:p>
      </dgm:t>
    </dgm:pt>
    <dgm:pt modelId="{BB50EAC0-CD35-4ED1-9713-DE54885BE8D3}" cxnId="{02924599-FC05-4B74-A1F0-6CDBDFAFCF0C}" type="sibTrans">
      <dgm:prSet/>
      <dgm:spPr/>
      <dgm:t>
        <a:bodyPr/>
        <a:lstStyle/>
        <a:p>
          <a:pPr>
            <a:lnSpc>
              <a:spcPct val="100000"/>
            </a:lnSpc>
          </a:pPr>
          <a:endParaRPr lang="en-US"/>
        </a:p>
      </dgm:t>
    </dgm:pt>
    <dgm:pt modelId="{46C08F57-4628-4F7F-99BB-B45285BA9077}">
      <dgm:prSet/>
      <dgm:spPr/>
      <dgm:t>
        <a:bodyPr/>
        <a:lstStyle/>
        <a:p>
          <a:pPr>
            <a:lnSpc>
              <a:spcPct val="100000"/>
            </a:lnSpc>
          </a:pPr>
          <a:r>
            <a:rPr lang="en-US"/>
            <a:t>Made use of Media queries for making the web projects adequately responsive to various sizes of screens for viewing.</a:t>
          </a:r>
        </a:p>
      </dgm:t>
    </dgm:pt>
    <dgm:pt modelId="{345A29E7-0D47-4AD6-A71B-97C9DB550AB2}" cxnId="{AE245701-A0BF-4988-9F9F-E7CB9C8E1FEE}" type="parTrans">
      <dgm:prSet/>
      <dgm:spPr/>
      <dgm:t>
        <a:bodyPr/>
        <a:lstStyle/>
        <a:p>
          <a:endParaRPr lang="en-US"/>
        </a:p>
      </dgm:t>
    </dgm:pt>
    <dgm:pt modelId="{CC9008BB-FBE3-465B-9566-02DF304EE24D}" cxnId="{AE245701-A0BF-4988-9F9F-E7CB9C8E1FEE}" type="sibTrans">
      <dgm:prSet/>
      <dgm:spPr/>
      <dgm:t>
        <a:bodyPr/>
        <a:lstStyle/>
        <a:p>
          <a:pPr>
            <a:lnSpc>
              <a:spcPct val="100000"/>
            </a:lnSpc>
          </a:pPr>
          <a:endParaRPr lang="en-US"/>
        </a:p>
      </dgm:t>
    </dgm:pt>
    <dgm:pt modelId="{2658A7EE-F180-4ED3-8595-9BCC0AF4C7D3}">
      <dgm:prSet/>
      <dgm:spPr/>
      <dgm:t>
        <a:bodyPr/>
        <a:lstStyle/>
        <a:p>
          <a:pPr>
            <a:lnSpc>
              <a:spcPct val="100000"/>
            </a:lnSpc>
          </a:pPr>
          <a:r>
            <a:rPr lang="en-US"/>
            <a:t>Integrated the frontend project with the phpmyAdmin GUI database.</a:t>
          </a:r>
        </a:p>
      </dgm:t>
    </dgm:pt>
    <dgm:pt modelId="{C573E92D-B159-4244-9137-84E91C1C0BE5}" cxnId="{24F643FA-F0DB-44F6-BB12-4F9A19556356}" type="parTrans">
      <dgm:prSet/>
      <dgm:spPr/>
      <dgm:t>
        <a:bodyPr/>
        <a:lstStyle/>
        <a:p>
          <a:endParaRPr lang="en-US"/>
        </a:p>
      </dgm:t>
    </dgm:pt>
    <dgm:pt modelId="{B40BEE79-71F8-4812-B030-D7A2294173D7}" cxnId="{24F643FA-F0DB-44F6-BB12-4F9A19556356}" type="sibTrans">
      <dgm:prSet/>
      <dgm:spPr/>
      <dgm:t>
        <a:bodyPr/>
        <a:lstStyle/>
        <a:p>
          <a:pPr>
            <a:lnSpc>
              <a:spcPct val="100000"/>
            </a:lnSpc>
          </a:pPr>
          <a:endParaRPr lang="en-US"/>
        </a:p>
      </dgm:t>
    </dgm:pt>
    <dgm:pt modelId="{0E223481-2909-4848-BBFB-E5900B552254}">
      <dgm:prSet/>
      <dgm:spPr/>
      <dgm:t>
        <a:bodyPr/>
        <a:lstStyle/>
        <a:p>
          <a:pPr>
            <a:lnSpc>
              <a:spcPct val="100000"/>
            </a:lnSpc>
          </a:pPr>
          <a:r>
            <a:rPr lang="en-US"/>
            <a:t>Effectively structured the database tables to ease retrieval of data from it</a:t>
          </a:r>
        </a:p>
      </dgm:t>
    </dgm:pt>
    <dgm:pt modelId="{F6775FC3-48D7-49F4-8E4D-C43E13E835B6}" cxnId="{B3A23D9F-DABB-40E6-8ABC-96410E774C0E}" type="parTrans">
      <dgm:prSet/>
      <dgm:spPr/>
      <dgm:t>
        <a:bodyPr/>
        <a:lstStyle/>
        <a:p>
          <a:endParaRPr lang="en-US"/>
        </a:p>
      </dgm:t>
    </dgm:pt>
    <dgm:pt modelId="{6040CCAD-857D-4F50-B1CE-49E214747D13}" cxnId="{B3A23D9F-DABB-40E6-8ABC-96410E774C0E}" type="sibTrans">
      <dgm:prSet/>
      <dgm:spPr/>
      <dgm:t>
        <a:bodyPr/>
        <a:lstStyle/>
        <a:p>
          <a:endParaRPr lang="en-US"/>
        </a:p>
      </dgm:t>
    </dgm:pt>
    <dgm:pt modelId="{2E386B1A-F7E9-4261-BC31-9D8B248C3585}" type="pres">
      <dgm:prSet presAssocID="{8F83F720-833B-4EC6-A011-5EC72669CEB2}" presName="root" presStyleCnt="0">
        <dgm:presLayoutVars>
          <dgm:dir/>
          <dgm:resizeHandles val="exact"/>
        </dgm:presLayoutVars>
      </dgm:prSet>
      <dgm:spPr/>
      <dgm:t>
        <a:bodyPr/>
        <a:lstStyle/>
        <a:p>
          <a:endParaRPr lang="en-US"/>
        </a:p>
      </dgm:t>
    </dgm:pt>
    <dgm:pt modelId="{A80EB7C5-7375-4EE8-92F4-F20C48CC2C0B}" type="pres">
      <dgm:prSet presAssocID="{8F83F720-833B-4EC6-A011-5EC72669CEB2}" presName="container" presStyleCnt="0">
        <dgm:presLayoutVars>
          <dgm:dir/>
          <dgm:resizeHandles val="exact"/>
        </dgm:presLayoutVars>
      </dgm:prSet>
      <dgm:spPr/>
    </dgm:pt>
    <dgm:pt modelId="{1EB15604-450B-4DB2-8DD0-33E39181D167}" type="pres">
      <dgm:prSet presAssocID="{DCFDB899-E570-4224-A3F9-A90D4203F737}" presName="compNode" presStyleCnt="0"/>
      <dgm:spPr/>
    </dgm:pt>
    <dgm:pt modelId="{C91FA620-9533-42FE-84C1-6CF600C680ED}" type="pres">
      <dgm:prSet presAssocID="{DCFDB899-E570-4224-A3F9-A90D4203F737}" presName="iconBgRect" presStyleLbl="bgShp" presStyleIdx="0" presStyleCnt="4"/>
      <dgm:spPr/>
    </dgm:pt>
    <dgm:pt modelId="{08B0677F-2C43-4C5F-9A7E-DF12D6E04F15}" type="pres">
      <dgm:prSet presAssocID="{DCFDB899-E570-4224-A3F9-A90D4203F73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3AC699B6-1F1C-4673-A5D7-03490339896B}" type="pres">
      <dgm:prSet presAssocID="{DCFDB899-E570-4224-A3F9-A90D4203F737}" presName="spaceRect" presStyleCnt="0"/>
      <dgm:spPr/>
    </dgm:pt>
    <dgm:pt modelId="{2B7741DF-99DA-4FD7-9C93-1F47959176EA}" type="pres">
      <dgm:prSet presAssocID="{DCFDB899-E570-4224-A3F9-A90D4203F737}" presName="textRect" presStyleLbl="revTx" presStyleIdx="0" presStyleCnt="4">
        <dgm:presLayoutVars>
          <dgm:chMax val="1"/>
          <dgm:chPref val="1"/>
        </dgm:presLayoutVars>
      </dgm:prSet>
      <dgm:spPr/>
      <dgm:t>
        <a:bodyPr/>
        <a:lstStyle/>
        <a:p>
          <a:endParaRPr lang="en-US"/>
        </a:p>
      </dgm:t>
    </dgm:pt>
    <dgm:pt modelId="{C7BAFD10-2215-4CE9-8840-8650DA71BAEC}" type="pres">
      <dgm:prSet presAssocID="{BB50EAC0-CD35-4ED1-9713-DE54885BE8D3}" presName="sibTrans" presStyleLbl="sibTrans2D1" presStyleIdx="0" presStyleCnt="0"/>
      <dgm:spPr/>
      <dgm:t>
        <a:bodyPr/>
        <a:lstStyle/>
        <a:p>
          <a:endParaRPr lang="en-US"/>
        </a:p>
      </dgm:t>
    </dgm:pt>
    <dgm:pt modelId="{EAFD113C-C0CB-4E99-99FD-E0C6FFF2F57B}" type="pres">
      <dgm:prSet presAssocID="{46C08F57-4628-4F7F-99BB-B45285BA9077}" presName="compNode" presStyleCnt="0"/>
      <dgm:spPr/>
    </dgm:pt>
    <dgm:pt modelId="{3E4A0E44-8AB7-4E4D-A89A-7370CEE56CD2}" type="pres">
      <dgm:prSet presAssocID="{46C08F57-4628-4F7F-99BB-B45285BA9077}" presName="iconBgRect" presStyleLbl="bgShp" presStyleIdx="1" presStyleCnt="4"/>
      <dgm:spPr/>
    </dgm:pt>
    <dgm:pt modelId="{37E62524-E8AD-445E-AE98-A2FEAB910B2B}" type="pres">
      <dgm:prSet presAssocID="{46C08F57-4628-4F7F-99BB-B45285BA90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A6D267F2-0C87-4D32-ABEB-30804E927CCD}" type="pres">
      <dgm:prSet presAssocID="{46C08F57-4628-4F7F-99BB-B45285BA9077}" presName="spaceRect" presStyleCnt="0"/>
      <dgm:spPr/>
    </dgm:pt>
    <dgm:pt modelId="{E8C1F3A6-B893-4E5B-9F12-11F8F059D370}" type="pres">
      <dgm:prSet presAssocID="{46C08F57-4628-4F7F-99BB-B45285BA9077}" presName="textRect" presStyleLbl="revTx" presStyleIdx="1" presStyleCnt="4">
        <dgm:presLayoutVars>
          <dgm:chMax val="1"/>
          <dgm:chPref val="1"/>
        </dgm:presLayoutVars>
      </dgm:prSet>
      <dgm:spPr/>
      <dgm:t>
        <a:bodyPr/>
        <a:lstStyle/>
        <a:p>
          <a:endParaRPr lang="en-US"/>
        </a:p>
      </dgm:t>
    </dgm:pt>
    <dgm:pt modelId="{9DF19568-84BC-49BC-B7E5-7A810B9B8BB8}" type="pres">
      <dgm:prSet presAssocID="{CC9008BB-FBE3-465B-9566-02DF304EE24D}" presName="sibTrans" presStyleLbl="sibTrans2D1" presStyleIdx="0" presStyleCnt="0"/>
      <dgm:spPr/>
      <dgm:t>
        <a:bodyPr/>
        <a:lstStyle/>
        <a:p>
          <a:endParaRPr lang="en-US"/>
        </a:p>
      </dgm:t>
    </dgm:pt>
    <dgm:pt modelId="{70B0EBEC-580F-4880-AB1B-E1830BDFACD9}" type="pres">
      <dgm:prSet presAssocID="{2658A7EE-F180-4ED3-8595-9BCC0AF4C7D3}" presName="compNode" presStyleCnt="0"/>
      <dgm:spPr/>
    </dgm:pt>
    <dgm:pt modelId="{8899E632-0D7C-4229-9077-CD2D214D4D01}" type="pres">
      <dgm:prSet presAssocID="{2658A7EE-F180-4ED3-8595-9BCC0AF4C7D3}" presName="iconBgRect" presStyleLbl="bgShp" presStyleIdx="2" presStyleCnt="4"/>
      <dgm:spPr/>
    </dgm:pt>
    <dgm:pt modelId="{85297AD4-1A0E-4F98-A88B-A8D7BECF0AB1}" type="pres">
      <dgm:prSet presAssocID="{2658A7EE-F180-4ED3-8595-9BCC0AF4C7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7ABEFCF7-9531-42D1-A4AE-24893EAE6A4A}" type="pres">
      <dgm:prSet presAssocID="{2658A7EE-F180-4ED3-8595-9BCC0AF4C7D3}" presName="spaceRect" presStyleCnt="0"/>
      <dgm:spPr/>
    </dgm:pt>
    <dgm:pt modelId="{44E480A2-ADC6-4ECA-AD69-2F4ACC69AC80}" type="pres">
      <dgm:prSet presAssocID="{2658A7EE-F180-4ED3-8595-9BCC0AF4C7D3}" presName="textRect" presStyleLbl="revTx" presStyleIdx="2" presStyleCnt="4">
        <dgm:presLayoutVars>
          <dgm:chMax val="1"/>
          <dgm:chPref val="1"/>
        </dgm:presLayoutVars>
      </dgm:prSet>
      <dgm:spPr/>
      <dgm:t>
        <a:bodyPr/>
        <a:lstStyle/>
        <a:p>
          <a:endParaRPr lang="en-US"/>
        </a:p>
      </dgm:t>
    </dgm:pt>
    <dgm:pt modelId="{8C560117-47DF-436C-A8FA-42D38F42F585}" type="pres">
      <dgm:prSet presAssocID="{B40BEE79-71F8-4812-B030-D7A2294173D7}" presName="sibTrans" presStyleLbl="sibTrans2D1" presStyleIdx="0" presStyleCnt="0"/>
      <dgm:spPr/>
      <dgm:t>
        <a:bodyPr/>
        <a:lstStyle/>
        <a:p>
          <a:endParaRPr lang="en-US"/>
        </a:p>
      </dgm:t>
    </dgm:pt>
    <dgm:pt modelId="{0168820D-29ED-4BB1-9ABD-1C7090F610DF}" type="pres">
      <dgm:prSet presAssocID="{0E223481-2909-4848-BBFB-E5900B552254}" presName="compNode" presStyleCnt="0"/>
      <dgm:spPr/>
    </dgm:pt>
    <dgm:pt modelId="{8C5E35F0-6C5A-4A4B-A517-8442D2FBB71F}" type="pres">
      <dgm:prSet presAssocID="{0E223481-2909-4848-BBFB-E5900B552254}" presName="iconBgRect" presStyleLbl="bgShp" presStyleIdx="3" presStyleCnt="4"/>
      <dgm:spPr/>
    </dgm:pt>
    <dgm:pt modelId="{C98C6E97-8CD5-4D2A-AA4E-3BC9D52C183B}" type="pres">
      <dgm:prSet presAssocID="{0E223481-2909-4848-BBFB-E5900B55225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E2EB6369-994C-448B-9815-34FC0849C561}" type="pres">
      <dgm:prSet presAssocID="{0E223481-2909-4848-BBFB-E5900B552254}" presName="spaceRect" presStyleCnt="0"/>
      <dgm:spPr/>
    </dgm:pt>
    <dgm:pt modelId="{C3202CAF-4A53-4939-876D-3EFA2BF752CD}" type="pres">
      <dgm:prSet presAssocID="{0E223481-2909-4848-BBFB-E5900B552254}" presName="textRect" presStyleLbl="revTx" presStyleIdx="3" presStyleCnt="4">
        <dgm:presLayoutVars>
          <dgm:chMax val="1"/>
          <dgm:chPref val="1"/>
        </dgm:presLayoutVars>
      </dgm:prSet>
      <dgm:spPr/>
      <dgm:t>
        <a:bodyPr/>
        <a:lstStyle/>
        <a:p>
          <a:endParaRPr lang="en-US"/>
        </a:p>
      </dgm:t>
    </dgm:pt>
  </dgm:ptLst>
  <dgm:cxnLst>
    <dgm:cxn modelId="{DD587498-9389-4C11-A985-6BFE604A16B2}" type="presOf" srcId="{0E223481-2909-4848-BBFB-E5900B552254}" destId="{C3202CAF-4A53-4939-876D-3EFA2BF752CD}" srcOrd="0" destOrd="0" presId="urn:microsoft.com/office/officeart/2018/2/layout/IconCircleList"/>
    <dgm:cxn modelId="{671BF868-F551-4372-89D3-471C437B9E8E}" type="presOf" srcId="{BB50EAC0-CD35-4ED1-9713-DE54885BE8D3}" destId="{C7BAFD10-2215-4CE9-8840-8650DA71BAEC}" srcOrd="0" destOrd="0" presId="urn:microsoft.com/office/officeart/2018/2/layout/IconCircleList"/>
    <dgm:cxn modelId="{B311FE29-07A0-420C-B49E-61C54DA16FCB}" type="presOf" srcId="{46C08F57-4628-4F7F-99BB-B45285BA9077}" destId="{E8C1F3A6-B893-4E5B-9F12-11F8F059D370}" srcOrd="0" destOrd="0" presId="urn:microsoft.com/office/officeart/2018/2/layout/IconCircleList"/>
    <dgm:cxn modelId="{02924599-FC05-4B74-A1F0-6CDBDFAFCF0C}" srcId="{8F83F720-833B-4EC6-A011-5EC72669CEB2}" destId="{DCFDB899-E570-4224-A3F9-A90D4203F737}" srcOrd="0" destOrd="0" parTransId="{107CECD5-3AB7-4F25-8814-DB9572E226DB}" sibTransId="{BB50EAC0-CD35-4ED1-9713-DE54885BE8D3}"/>
    <dgm:cxn modelId="{B3A23D9F-DABB-40E6-8ABC-96410E774C0E}" srcId="{8F83F720-833B-4EC6-A011-5EC72669CEB2}" destId="{0E223481-2909-4848-BBFB-E5900B552254}" srcOrd="3" destOrd="0" parTransId="{F6775FC3-48D7-49F4-8E4D-C43E13E835B6}" sibTransId="{6040CCAD-857D-4F50-B1CE-49E214747D13}"/>
    <dgm:cxn modelId="{6A85CAC0-481C-4C6E-849D-26B4E6BD8CB7}" type="presOf" srcId="{B40BEE79-71F8-4812-B030-D7A2294173D7}" destId="{8C560117-47DF-436C-A8FA-42D38F42F585}" srcOrd="0" destOrd="0" presId="urn:microsoft.com/office/officeart/2018/2/layout/IconCircleList"/>
    <dgm:cxn modelId="{C9687EB9-9C77-49A0-ADC5-0AC44183CEA7}" type="presOf" srcId="{8F83F720-833B-4EC6-A011-5EC72669CEB2}" destId="{2E386B1A-F7E9-4261-BC31-9D8B248C3585}" srcOrd="0" destOrd="0" presId="urn:microsoft.com/office/officeart/2018/2/layout/IconCircleList"/>
    <dgm:cxn modelId="{3D455E5B-B7F7-454D-BB28-41F6DA874515}" type="presOf" srcId="{CC9008BB-FBE3-465B-9566-02DF304EE24D}" destId="{9DF19568-84BC-49BC-B7E5-7A810B9B8BB8}" srcOrd="0" destOrd="0" presId="urn:microsoft.com/office/officeart/2018/2/layout/IconCircleList"/>
    <dgm:cxn modelId="{FCE1A43F-34E2-4E23-9524-D9E70687E965}" type="presOf" srcId="{DCFDB899-E570-4224-A3F9-A90D4203F737}" destId="{2B7741DF-99DA-4FD7-9C93-1F47959176EA}" srcOrd="0" destOrd="0" presId="urn:microsoft.com/office/officeart/2018/2/layout/IconCircleList"/>
    <dgm:cxn modelId="{24F643FA-F0DB-44F6-BB12-4F9A19556356}" srcId="{8F83F720-833B-4EC6-A011-5EC72669CEB2}" destId="{2658A7EE-F180-4ED3-8595-9BCC0AF4C7D3}" srcOrd="2" destOrd="0" parTransId="{C573E92D-B159-4244-9137-84E91C1C0BE5}" sibTransId="{B40BEE79-71F8-4812-B030-D7A2294173D7}"/>
    <dgm:cxn modelId="{41E269FD-4565-4425-9E06-A51E107F2F3C}" type="presOf" srcId="{2658A7EE-F180-4ED3-8595-9BCC0AF4C7D3}" destId="{44E480A2-ADC6-4ECA-AD69-2F4ACC69AC80}" srcOrd="0" destOrd="0" presId="urn:microsoft.com/office/officeart/2018/2/layout/IconCircleList"/>
    <dgm:cxn modelId="{AE245701-A0BF-4988-9F9F-E7CB9C8E1FEE}" srcId="{8F83F720-833B-4EC6-A011-5EC72669CEB2}" destId="{46C08F57-4628-4F7F-99BB-B45285BA9077}" srcOrd="1" destOrd="0" parTransId="{345A29E7-0D47-4AD6-A71B-97C9DB550AB2}" sibTransId="{CC9008BB-FBE3-465B-9566-02DF304EE24D}"/>
    <dgm:cxn modelId="{341439C8-D692-44F0-92D0-BACA26762C7A}" type="presParOf" srcId="{2E386B1A-F7E9-4261-BC31-9D8B248C3585}" destId="{A80EB7C5-7375-4EE8-92F4-F20C48CC2C0B}" srcOrd="0" destOrd="0" presId="urn:microsoft.com/office/officeart/2018/2/layout/IconCircleList"/>
    <dgm:cxn modelId="{E254D6C7-8617-4C63-B050-716785FC6B4F}" type="presParOf" srcId="{A80EB7C5-7375-4EE8-92F4-F20C48CC2C0B}" destId="{1EB15604-450B-4DB2-8DD0-33E39181D167}" srcOrd="0" destOrd="0" presId="urn:microsoft.com/office/officeart/2018/2/layout/IconCircleList"/>
    <dgm:cxn modelId="{9623A4B7-A0A8-4FE2-A2E4-39D5806A12DB}" type="presParOf" srcId="{1EB15604-450B-4DB2-8DD0-33E39181D167}" destId="{C91FA620-9533-42FE-84C1-6CF600C680ED}" srcOrd="0" destOrd="0" presId="urn:microsoft.com/office/officeart/2018/2/layout/IconCircleList"/>
    <dgm:cxn modelId="{DE75ABB0-5AED-4123-8AB5-07A5816F19AB}" type="presParOf" srcId="{1EB15604-450B-4DB2-8DD0-33E39181D167}" destId="{08B0677F-2C43-4C5F-9A7E-DF12D6E04F15}" srcOrd="1" destOrd="0" presId="urn:microsoft.com/office/officeart/2018/2/layout/IconCircleList"/>
    <dgm:cxn modelId="{70FB55EC-C174-40ED-904A-FE3838E5449C}" type="presParOf" srcId="{1EB15604-450B-4DB2-8DD0-33E39181D167}" destId="{3AC699B6-1F1C-4673-A5D7-03490339896B}" srcOrd="2" destOrd="0" presId="urn:microsoft.com/office/officeart/2018/2/layout/IconCircleList"/>
    <dgm:cxn modelId="{4791B1A1-F983-4918-AD45-AA74C72D9574}" type="presParOf" srcId="{1EB15604-450B-4DB2-8DD0-33E39181D167}" destId="{2B7741DF-99DA-4FD7-9C93-1F47959176EA}" srcOrd="3" destOrd="0" presId="urn:microsoft.com/office/officeart/2018/2/layout/IconCircleList"/>
    <dgm:cxn modelId="{C5B867C1-0CF1-4F0A-9EF7-D7E8D17C89DF}" type="presParOf" srcId="{A80EB7C5-7375-4EE8-92F4-F20C48CC2C0B}" destId="{C7BAFD10-2215-4CE9-8840-8650DA71BAEC}" srcOrd="1" destOrd="0" presId="urn:microsoft.com/office/officeart/2018/2/layout/IconCircleList"/>
    <dgm:cxn modelId="{0E02EEC3-9DDD-4155-B96D-714031BCF0BA}" type="presParOf" srcId="{A80EB7C5-7375-4EE8-92F4-F20C48CC2C0B}" destId="{EAFD113C-C0CB-4E99-99FD-E0C6FFF2F57B}" srcOrd="2" destOrd="0" presId="urn:microsoft.com/office/officeart/2018/2/layout/IconCircleList"/>
    <dgm:cxn modelId="{2C7DDFDE-E4E6-4FA4-86A1-7FACC9DDE343}" type="presParOf" srcId="{EAFD113C-C0CB-4E99-99FD-E0C6FFF2F57B}" destId="{3E4A0E44-8AB7-4E4D-A89A-7370CEE56CD2}" srcOrd="0" destOrd="0" presId="urn:microsoft.com/office/officeart/2018/2/layout/IconCircleList"/>
    <dgm:cxn modelId="{4ABDC4E7-AEAB-4B39-8B18-3B879AB865C1}" type="presParOf" srcId="{EAFD113C-C0CB-4E99-99FD-E0C6FFF2F57B}" destId="{37E62524-E8AD-445E-AE98-A2FEAB910B2B}" srcOrd="1" destOrd="0" presId="urn:microsoft.com/office/officeart/2018/2/layout/IconCircleList"/>
    <dgm:cxn modelId="{06BCED3D-69C1-415F-9CBA-2779F197F53A}" type="presParOf" srcId="{EAFD113C-C0CB-4E99-99FD-E0C6FFF2F57B}" destId="{A6D267F2-0C87-4D32-ABEB-30804E927CCD}" srcOrd="2" destOrd="0" presId="urn:microsoft.com/office/officeart/2018/2/layout/IconCircleList"/>
    <dgm:cxn modelId="{72E1A7D7-08A6-4EC7-951B-FBFC64032FB7}" type="presParOf" srcId="{EAFD113C-C0CB-4E99-99FD-E0C6FFF2F57B}" destId="{E8C1F3A6-B893-4E5B-9F12-11F8F059D370}" srcOrd="3" destOrd="0" presId="urn:microsoft.com/office/officeart/2018/2/layout/IconCircleList"/>
    <dgm:cxn modelId="{1A305D79-8EEB-4C80-B8AE-C80BBA081AD9}" type="presParOf" srcId="{A80EB7C5-7375-4EE8-92F4-F20C48CC2C0B}" destId="{9DF19568-84BC-49BC-B7E5-7A810B9B8BB8}" srcOrd="3" destOrd="0" presId="urn:microsoft.com/office/officeart/2018/2/layout/IconCircleList"/>
    <dgm:cxn modelId="{E31CE296-F8F7-4E2F-9F93-9C5F7C54C55F}" type="presParOf" srcId="{A80EB7C5-7375-4EE8-92F4-F20C48CC2C0B}" destId="{70B0EBEC-580F-4880-AB1B-E1830BDFACD9}" srcOrd="4" destOrd="0" presId="urn:microsoft.com/office/officeart/2018/2/layout/IconCircleList"/>
    <dgm:cxn modelId="{9FCF4449-956A-45B6-A0FC-4883D3366493}" type="presParOf" srcId="{70B0EBEC-580F-4880-AB1B-E1830BDFACD9}" destId="{8899E632-0D7C-4229-9077-CD2D214D4D01}" srcOrd="0" destOrd="0" presId="urn:microsoft.com/office/officeart/2018/2/layout/IconCircleList"/>
    <dgm:cxn modelId="{582336BB-DA4F-400F-BB7A-633B3D55C056}" type="presParOf" srcId="{70B0EBEC-580F-4880-AB1B-E1830BDFACD9}" destId="{85297AD4-1A0E-4F98-A88B-A8D7BECF0AB1}" srcOrd="1" destOrd="0" presId="urn:microsoft.com/office/officeart/2018/2/layout/IconCircleList"/>
    <dgm:cxn modelId="{037E0EB2-8D65-4261-AA29-351DF3815D3B}" type="presParOf" srcId="{70B0EBEC-580F-4880-AB1B-E1830BDFACD9}" destId="{7ABEFCF7-9531-42D1-A4AE-24893EAE6A4A}" srcOrd="2" destOrd="0" presId="urn:microsoft.com/office/officeart/2018/2/layout/IconCircleList"/>
    <dgm:cxn modelId="{9B5D4909-B6A4-4CF2-8B5C-F827C523F783}" type="presParOf" srcId="{70B0EBEC-580F-4880-AB1B-E1830BDFACD9}" destId="{44E480A2-ADC6-4ECA-AD69-2F4ACC69AC80}" srcOrd="3" destOrd="0" presId="urn:microsoft.com/office/officeart/2018/2/layout/IconCircleList"/>
    <dgm:cxn modelId="{8F4B3C46-192A-4F05-8391-A23C0F99ADF6}" type="presParOf" srcId="{A80EB7C5-7375-4EE8-92F4-F20C48CC2C0B}" destId="{8C560117-47DF-436C-A8FA-42D38F42F585}" srcOrd="5" destOrd="0" presId="urn:microsoft.com/office/officeart/2018/2/layout/IconCircleList"/>
    <dgm:cxn modelId="{DD68DAC3-C409-4DB3-B6F8-373358E64653}" type="presParOf" srcId="{A80EB7C5-7375-4EE8-92F4-F20C48CC2C0B}" destId="{0168820D-29ED-4BB1-9ABD-1C7090F610DF}" srcOrd="6" destOrd="0" presId="urn:microsoft.com/office/officeart/2018/2/layout/IconCircleList"/>
    <dgm:cxn modelId="{AFDA0AD5-F4A8-4CAF-9459-69A3ADD1E45F}" type="presParOf" srcId="{0168820D-29ED-4BB1-9ABD-1C7090F610DF}" destId="{8C5E35F0-6C5A-4A4B-A517-8442D2FBB71F}" srcOrd="0" destOrd="0" presId="urn:microsoft.com/office/officeart/2018/2/layout/IconCircleList"/>
    <dgm:cxn modelId="{9077CB76-7854-4F0B-A2C8-5870E7EFED28}" type="presParOf" srcId="{0168820D-29ED-4BB1-9ABD-1C7090F610DF}" destId="{C98C6E97-8CD5-4D2A-AA4E-3BC9D52C183B}" srcOrd="1" destOrd="0" presId="urn:microsoft.com/office/officeart/2018/2/layout/IconCircleList"/>
    <dgm:cxn modelId="{78E755B4-A865-4F37-82A1-F2BA5171081E}" type="presParOf" srcId="{0168820D-29ED-4BB1-9ABD-1C7090F610DF}" destId="{E2EB6369-994C-448B-9815-34FC0849C561}" srcOrd="2" destOrd="0" presId="urn:microsoft.com/office/officeart/2018/2/layout/IconCircleList"/>
    <dgm:cxn modelId="{7E6E854E-7E39-4C24-B176-1D6507D6247F}" type="presParOf" srcId="{0168820D-29ED-4BB1-9ABD-1C7090F610DF}" destId="{C3202CAF-4A53-4939-876D-3EFA2BF752CD}" srcOrd="3" destOrd="0" presId="urn:microsoft.com/office/officeart/2018/2/layout/IconCircle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83F720-833B-4EC6-A011-5EC72669CEB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CFDB899-E570-4224-A3F9-A90D4203F737}">
      <dgm:prSet/>
      <dgm:spPr/>
      <dgm:t>
        <a:bodyPr/>
        <a:lstStyle/>
        <a:p>
          <a:pPr>
            <a:lnSpc>
              <a:spcPct val="100000"/>
            </a:lnSpc>
          </a:pPr>
          <a:r>
            <a:rPr lang="en-US" dirty="0">
              <a:latin typeface="Gill Sans MT" panose="020B0502020104020203"/>
            </a:rPr>
            <a:t>Learnt the basics and concepts of networking in practicality</a:t>
          </a:r>
        </a:p>
      </dgm:t>
    </dgm:pt>
    <dgm:pt modelId="{107CECD5-3AB7-4F25-8814-DB9572E226DB}" cxnId="{02924599-FC05-4B74-A1F0-6CDBDFAFCF0C}" type="parTrans">
      <dgm:prSet/>
      <dgm:spPr/>
      <dgm:t>
        <a:bodyPr/>
        <a:lstStyle/>
        <a:p>
          <a:endParaRPr lang="en-US"/>
        </a:p>
      </dgm:t>
    </dgm:pt>
    <dgm:pt modelId="{BB50EAC0-CD35-4ED1-9713-DE54885BE8D3}" cxnId="{02924599-FC05-4B74-A1F0-6CDBDFAFCF0C}" type="sibTrans">
      <dgm:prSet/>
      <dgm:spPr/>
      <dgm:t>
        <a:bodyPr/>
        <a:lstStyle/>
        <a:p>
          <a:pPr>
            <a:lnSpc>
              <a:spcPct val="100000"/>
            </a:lnSpc>
          </a:pPr>
          <a:endParaRPr lang="en-US"/>
        </a:p>
      </dgm:t>
    </dgm:pt>
    <dgm:pt modelId="{0E223481-2909-4848-BBFB-E5900B552254}">
      <dgm:prSet/>
      <dgm:spPr/>
      <dgm:t>
        <a:bodyPr/>
        <a:lstStyle/>
        <a:p>
          <a:pPr>
            <a:lnSpc>
              <a:spcPct val="100000"/>
            </a:lnSpc>
          </a:pPr>
          <a:r>
            <a:rPr lang="en-US" dirty="0">
              <a:latin typeface="Gill Sans MT" panose="020B0502020104020203"/>
            </a:rPr>
            <a:t>Helpdesk functions(Assist members </a:t>
          </a:r>
          <a:r>
            <a:rPr lang="en-US" dirty="0"/>
            <a:t>of </a:t>
          </a:r>
          <a:r>
            <a:rPr lang="en-US" dirty="0">
              <a:latin typeface="Gill Sans MT" panose="020B0502020104020203"/>
            </a:rPr>
            <a:t>staff and units in resolving network related problems)</a:t>
          </a:r>
          <a:endParaRPr lang="en-US" dirty="0"/>
        </a:p>
      </dgm:t>
    </dgm:pt>
    <dgm:pt modelId="{F6775FC3-48D7-49F4-8E4D-C43E13E835B6}" cxnId="{B3A23D9F-DABB-40E6-8ABC-96410E774C0E}" type="parTrans">
      <dgm:prSet/>
      <dgm:spPr/>
      <dgm:t>
        <a:bodyPr/>
        <a:lstStyle/>
        <a:p>
          <a:endParaRPr lang="en-US"/>
        </a:p>
      </dgm:t>
    </dgm:pt>
    <dgm:pt modelId="{6040CCAD-857D-4F50-B1CE-49E214747D13}" cxnId="{B3A23D9F-DABB-40E6-8ABC-96410E774C0E}" type="sibTrans">
      <dgm:prSet/>
      <dgm:spPr/>
      <dgm:t>
        <a:bodyPr/>
        <a:lstStyle/>
        <a:p>
          <a:endParaRPr lang="en-US"/>
        </a:p>
      </dgm:t>
    </dgm:pt>
    <dgm:pt modelId="{2273DD35-FE60-4232-A9EE-EF710D992120}">
      <dgm:prSet phldr="0"/>
      <dgm:spPr/>
      <dgm:t>
        <a:bodyPr/>
        <a:lstStyle/>
        <a:p>
          <a:pPr>
            <a:lnSpc>
              <a:spcPct val="100000"/>
            </a:lnSpc>
          </a:pPr>
          <a:r>
            <a:rPr lang="en-US">
              <a:latin typeface="Gill Sans MT" panose="020B0502020104020203"/>
            </a:rPr>
            <a:t>Learnt to crimp network cables, while also assisting in the network troubleshooting processe.</a:t>
          </a:r>
        </a:p>
      </dgm:t>
    </dgm:pt>
    <dgm:pt modelId="{03493BF3-7DC7-4AC8-AE3C-81974D812D10}" cxnId="{98D6213F-CA67-4099-B09F-61947FAF99A3}" type="parTrans">
      <dgm:prSet/>
      <dgm:spPr/>
    </dgm:pt>
    <dgm:pt modelId="{A24E8FDF-FD4B-427C-B7E7-0FD1890D45D0}" cxnId="{98D6213F-CA67-4099-B09F-61947FAF99A3}" type="sibTrans">
      <dgm:prSet/>
      <dgm:spPr/>
      <dgm:t>
        <a:bodyPr/>
        <a:lstStyle/>
        <a:p>
          <a:pPr>
            <a:lnSpc>
              <a:spcPct val="100000"/>
            </a:lnSpc>
          </a:pPr>
          <a:endParaRPr lang="en-US"/>
        </a:p>
      </dgm:t>
    </dgm:pt>
    <dgm:pt modelId="{ADAEAD89-CD6B-40CF-A26C-28DB32B2D7AE}">
      <dgm:prSet phldr="0"/>
      <dgm:spPr/>
      <dgm:t>
        <a:bodyPr/>
        <a:lstStyle/>
        <a:p>
          <a:pPr>
            <a:lnSpc>
              <a:spcPct val="100000"/>
            </a:lnSpc>
          </a:pPr>
          <a:r>
            <a:rPr lang="en-US" dirty="0">
              <a:latin typeface="Gill Sans MT" panose="020B0502020104020203"/>
            </a:rPr>
            <a:t>Learnt the basics of IP addressing and subnetting</a:t>
          </a:r>
          <a:endParaRPr lang="en-US" dirty="0"/>
        </a:p>
      </dgm:t>
    </dgm:pt>
    <dgm:pt modelId="{6BE96A4C-D1A3-4725-A0DC-99C8E0EED8B2}" cxnId="{2159FC63-578E-49FD-8B8F-85F9E138648F}" type="parTrans">
      <dgm:prSet/>
      <dgm:spPr/>
    </dgm:pt>
    <dgm:pt modelId="{C5DE4D5C-914D-4451-B508-0C663079DD6F}" cxnId="{2159FC63-578E-49FD-8B8F-85F9E138648F}" type="sibTrans">
      <dgm:prSet/>
      <dgm:spPr/>
      <dgm:t>
        <a:bodyPr/>
        <a:lstStyle/>
        <a:p>
          <a:pPr>
            <a:lnSpc>
              <a:spcPct val="100000"/>
            </a:lnSpc>
          </a:pPr>
          <a:endParaRPr lang="en-US"/>
        </a:p>
      </dgm:t>
    </dgm:pt>
    <dgm:pt modelId="{15A9D620-2B37-4A3B-A4BC-8EEA63734FC7}" type="pres">
      <dgm:prSet presAssocID="{8F83F720-833B-4EC6-A011-5EC72669CEB2}" presName="root" presStyleCnt="0">
        <dgm:presLayoutVars>
          <dgm:dir/>
          <dgm:resizeHandles val="exact"/>
        </dgm:presLayoutVars>
      </dgm:prSet>
      <dgm:spPr/>
      <dgm:t>
        <a:bodyPr/>
        <a:lstStyle/>
        <a:p>
          <a:endParaRPr lang="en-US"/>
        </a:p>
      </dgm:t>
    </dgm:pt>
    <dgm:pt modelId="{CFA003A8-1179-4D01-8BAF-12EC652A1614}" type="pres">
      <dgm:prSet presAssocID="{DCFDB899-E570-4224-A3F9-A90D4203F737}" presName="compNode" presStyleCnt="0"/>
      <dgm:spPr/>
    </dgm:pt>
    <dgm:pt modelId="{AE94FF76-5D2C-4874-A5A3-BBDD077F57D7}" type="pres">
      <dgm:prSet presAssocID="{DCFDB899-E570-4224-A3F9-A90D4203F73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A6D84936-FF08-4209-8617-D132C0B66DB1}" type="pres">
      <dgm:prSet presAssocID="{DCFDB899-E570-4224-A3F9-A90D4203F737}" presName="spaceRect" presStyleCnt="0"/>
      <dgm:spPr/>
    </dgm:pt>
    <dgm:pt modelId="{664C73A5-E86A-4EC3-855D-D90F3F64AD65}" type="pres">
      <dgm:prSet presAssocID="{DCFDB899-E570-4224-A3F9-A90D4203F737}" presName="textRect" presStyleLbl="revTx" presStyleIdx="0" presStyleCnt="4">
        <dgm:presLayoutVars>
          <dgm:chMax val="1"/>
          <dgm:chPref val="1"/>
        </dgm:presLayoutVars>
      </dgm:prSet>
      <dgm:spPr/>
      <dgm:t>
        <a:bodyPr/>
        <a:lstStyle/>
        <a:p>
          <a:endParaRPr lang="en-US"/>
        </a:p>
      </dgm:t>
    </dgm:pt>
    <dgm:pt modelId="{B8A217B0-E360-40C5-BD84-377ED3A79336}" type="pres">
      <dgm:prSet presAssocID="{BB50EAC0-CD35-4ED1-9713-DE54885BE8D3}" presName="sibTrans" presStyleCnt="0"/>
      <dgm:spPr/>
    </dgm:pt>
    <dgm:pt modelId="{AE84E1FC-334B-4F55-B4A0-F1582AB2F0A8}" type="pres">
      <dgm:prSet presAssocID="{2273DD35-FE60-4232-A9EE-EF710D992120}" presName="compNode" presStyleCnt="0"/>
      <dgm:spPr/>
    </dgm:pt>
    <dgm:pt modelId="{CF3F771A-2C47-405F-B0E8-AF44ACF98E6F}" type="pres">
      <dgm:prSet presAssocID="{2273DD35-FE60-4232-A9EE-EF710D992120}"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pt>
    <dgm:pt modelId="{AE34CBF6-D868-4201-A68F-25BF3747030E}" type="pres">
      <dgm:prSet presAssocID="{2273DD35-FE60-4232-A9EE-EF710D992120}" presName="spaceRect" presStyleCnt="0"/>
      <dgm:spPr/>
    </dgm:pt>
    <dgm:pt modelId="{AB7C3002-4CD4-4293-A727-3CC898994241}" type="pres">
      <dgm:prSet presAssocID="{2273DD35-FE60-4232-A9EE-EF710D992120}" presName="textRect" presStyleLbl="revTx" presStyleIdx="1" presStyleCnt="4">
        <dgm:presLayoutVars>
          <dgm:chMax val="1"/>
          <dgm:chPref val="1"/>
        </dgm:presLayoutVars>
      </dgm:prSet>
      <dgm:spPr/>
      <dgm:t>
        <a:bodyPr/>
        <a:lstStyle/>
        <a:p>
          <a:endParaRPr lang="en-US"/>
        </a:p>
      </dgm:t>
    </dgm:pt>
    <dgm:pt modelId="{54003EF4-BB18-49F0-A6A4-B73C9EB7A1AC}" type="pres">
      <dgm:prSet presAssocID="{A24E8FDF-FD4B-427C-B7E7-0FD1890D45D0}" presName="sibTrans" presStyleCnt="0"/>
      <dgm:spPr/>
    </dgm:pt>
    <dgm:pt modelId="{D112FAF1-AA9F-41A4-B272-4BAF7287EF9E}" type="pres">
      <dgm:prSet presAssocID="{ADAEAD89-CD6B-40CF-A26C-28DB32B2D7AE}" presName="compNode" presStyleCnt="0"/>
      <dgm:spPr/>
    </dgm:pt>
    <dgm:pt modelId="{BB369A1F-1182-4957-9C2E-C8667A08E1F0}" type="pres">
      <dgm:prSet presAssocID="{ADAEAD89-CD6B-40CF-A26C-28DB32B2D7AE}"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pt>
    <dgm:pt modelId="{EFF3827F-C3B7-4206-BA14-DCDBC5FEF139}" type="pres">
      <dgm:prSet presAssocID="{ADAEAD89-CD6B-40CF-A26C-28DB32B2D7AE}" presName="spaceRect" presStyleCnt="0"/>
      <dgm:spPr/>
    </dgm:pt>
    <dgm:pt modelId="{F8474E32-3153-416E-9474-C3BB963DECA5}" type="pres">
      <dgm:prSet presAssocID="{ADAEAD89-CD6B-40CF-A26C-28DB32B2D7AE}" presName="textRect" presStyleLbl="revTx" presStyleIdx="2" presStyleCnt="4">
        <dgm:presLayoutVars>
          <dgm:chMax val="1"/>
          <dgm:chPref val="1"/>
        </dgm:presLayoutVars>
      </dgm:prSet>
      <dgm:spPr/>
      <dgm:t>
        <a:bodyPr/>
        <a:lstStyle/>
        <a:p>
          <a:endParaRPr lang="en-US"/>
        </a:p>
      </dgm:t>
    </dgm:pt>
    <dgm:pt modelId="{6B0AC621-B99E-4F06-9259-DB588789CCF2}" type="pres">
      <dgm:prSet presAssocID="{C5DE4D5C-914D-4451-B508-0C663079DD6F}" presName="sibTrans" presStyleCnt="0"/>
      <dgm:spPr/>
    </dgm:pt>
    <dgm:pt modelId="{D4C06C2E-5FC2-40BB-B24C-E167BCF0228B}" type="pres">
      <dgm:prSet presAssocID="{0E223481-2909-4848-BBFB-E5900B552254}" presName="compNode" presStyleCnt="0"/>
      <dgm:spPr/>
    </dgm:pt>
    <dgm:pt modelId="{BAA7C9ED-F83A-413F-B5A1-2D327E7F9C07}" type="pres">
      <dgm:prSet presAssocID="{0E223481-2909-4848-BBFB-E5900B552254}" presName="iconRect" presStyleLbl="nod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pt>
    <dgm:pt modelId="{BF97A2C7-8C6E-41D4-884C-CD8B0857DC2A}" type="pres">
      <dgm:prSet presAssocID="{0E223481-2909-4848-BBFB-E5900B552254}" presName="spaceRect" presStyleCnt="0"/>
      <dgm:spPr/>
    </dgm:pt>
    <dgm:pt modelId="{AFD95FAF-BBAE-442B-82FF-CA019937E0B7}" type="pres">
      <dgm:prSet presAssocID="{0E223481-2909-4848-BBFB-E5900B552254}" presName="textRect" presStyleLbl="revTx" presStyleIdx="3" presStyleCnt="4">
        <dgm:presLayoutVars>
          <dgm:chMax val="1"/>
          <dgm:chPref val="1"/>
        </dgm:presLayoutVars>
      </dgm:prSet>
      <dgm:spPr/>
      <dgm:t>
        <a:bodyPr/>
        <a:lstStyle/>
        <a:p>
          <a:endParaRPr lang="en-US"/>
        </a:p>
      </dgm:t>
    </dgm:pt>
  </dgm:ptLst>
  <dgm:cxnLst>
    <dgm:cxn modelId="{B33D697B-9B68-413B-A900-46FCEDF46FBE}" type="presOf" srcId="{ADAEAD89-CD6B-40CF-A26C-28DB32B2D7AE}" destId="{F8474E32-3153-416E-9474-C3BB963DECA5}" srcOrd="0" destOrd="0" presId="urn:microsoft.com/office/officeart/2018/2/layout/IconLabelList"/>
    <dgm:cxn modelId="{DECF34FD-82EE-4FBF-910D-A9BC393A7152}" type="presOf" srcId="{2273DD35-FE60-4232-A9EE-EF710D992120}" destId="{AB7C3002-4CD4-4293-A727-3CC898994241}" srcOrd="0" destOrd="0" presId="urn:microsoft.com/office/officeart/2018/2/layout/IconLabelList"/>
    <dgm:cxn modelId="{7DB0DAEB-CF8A-4D3D-9789-1730570E3B49}" type="presOf" srcId="{0E223481-2909-4848-BBFB-E5900B552254}" destId="{AFD95FAF-BBAE-442B-82FF-CA019937E0B7}" srcOrd="0" destOrd="0" presId="urn:microsoft.com/office/officeart/2018/2/layout/IconLabelList"/>
    <dgm:cxn modelId="{7F75FCD8-5F4B-43E9-9812-6AF33766A0DE}" type="presOf" srcId="{DCFDB899-E570-4224-A3F9-A90D4203F737}" destId="{664C73A5-E86A-4EC3-855D-D90F3F64AD65}" srcOrd="0" destOrd="0" presId="urn:microsoft.com/office/officeart/2018/2/layout/IconLabelList"/>
    <dgm:cxn modelId="{98D6213F-CA67-4099-B09F-61947FAF99A3}" srcId="{8F83F720-833B-4EC6-A011-5EC72669CEB2}" destId="{2273DD35-FE60-4232-A9EE-EF710D992120}" srcOrd="1" destOrd="0" parTransId="{03493BF3-7DC7-4AC8-AE3C-81974D812D10}" sibTransId="{A24E8FDF-FD4B-427C-B7E7-0FD1890D45D0}"/>
    <dgm:cxn modelId="{02924599-FC05-4B74-A1F0-6CDBDFAFCF0C}" srcId="{8F83F720-833B-4EC6-A011-5EC72669CEB2}" destId="{DCFDB899-E570-4224-A3F9-A90D4203F737}" srcOrd="0" destOrd="0" parTransId="{107CECD5-3AB7-4F25-8814-DB9572E226DB}" sibTransId="{BB50EAC0-CD35-4ED1-9713-DE54885BE8D3}"/>
    <dgm:cxn modelId="{B3A23D9F-DABB-40E6-8ABC-96410E774C0E}" srcId="{8F83F720-833B-4EC6-A011-5EC72669CEB2}" destId="{0E223481-2909-4848-BBFB-E5900B552254}" srcOrd="3" destOrd="0" parTransId="{F6775FC3-48D7-49F4-8E4D-C43E13E835B6}" sibTransId="{6040CCAD-857D-4F50-B1CE-49E214747D13}"/>
    <dgm:cxn modelId="{2159FC63-578E-49FD-8B8F-85F9E138648F}" srcId="{8F83F720-833B-4EC6-A011-5EC72669CEB2}" destId="{ADAEAD89-CD6B-40CF-A26C-28DB32B2D7AE}" srcOrd="2" destOrd="0" parTransId="{6BE96A4C-D1A3-4725-A0DC-99C8E0EED8B2}" sibTransId="{C5DE4D5C-914D-4451-B508-0C663079DD6F}"/>
    <dgm:cxn modelId="{14527BCA-BF21-452A-9C9D-1E1D940C409A}" type="presOf" srcId="{8F83F720-833B-4EC6-A011-5EC72669CEB2}" destId="{15A9D620-2B37-4A3B-A4BC-8EEA63734FC7}" srcOrd="0" destOrd="0" presId="urn:microsoft.com/office/officeart/2018/2/layout/IconLabelList"/>
    <dgm:cxn modelId="{EE46B37C-258F-4CCF-8BFE-40621D5BA5DC}" type="presParOf" srcId="{15A9D620-2B37-4A3B-A4BC-8EEA63734FC7}" destId="{CFA003A8-1179-4D01-8BAF-12EC652A1614}" srcOrd="0" destOrd="0" presId="urn:microsoft.com/office/officeart/2018/2/layout/IconLabelList"/>
    <dgm:cxn modelId="{67D53BA0-CE7E-4EE0-A751-E2236048C379}" type="presParOf" srcId="{CFA003A8-1179-4D01-8BAF-12EC652A1614}" destId="{AE94FF76-5D2C-4874-A5A3-BBDD077F57D7}" srcOrd="0" destOrd="0" presId="urn:microsoft.com/office/officeart/2018/2/layout/IconLabelList"/>
    <dgm:cxn modelId="{EBFE4622-5082-411C-BE70-3925F33D39B5}" type="presParOf" srcId="{CFA003A8-1179-4D01-8BAF-12EC652A1614}" destId="{A6D84936-FF08-4209-8617-D132C0B66DB1}" srcOrd="1" destOrd="0" presId="urn:microsoft.com/office/officeart/2018/2/layout/IconLabelList"/>
    <dgm:cxn modelId="{FDEFBAEE-3A31-450F-9F67-5C27E3335E26}" type="presParOf" srcId="{CFA003A8-1179-4D01-8BAF-12EC652A1614}" destId="{664C73A5-E86A-4EC3-855D-D90F3F64AD65}" srcOrd="2" destOrd="0" presId="urn:microsoft.com/office/officeart/2018/2/layout/IconLabelList"/>
    <dgm:cxn modelId="{0C89923E-22DD-409A-8BC0-72247481D862}" type="presParOf" srcId="{15A9D620-2B37-4A3B-A4BC-8EEA63734FC7}" destId="{B8A217B0-E360-40C5-BD84-377ED3A79336}" srcOrd="1" destOrd="0" presId="urn:microsoft.com/office/officeart/2018/2/layout/IconLabelList"/>
    <dgm:cxn modelId="{0B2F79B1-6259-43E9-B2AE-59BA02A2755E}" type="presParOf" srcId="{15A9D620-2B37-4A3B-A4BC-8EEA63734FC7}" destId="{AE84E1FC-334B-4F55-B4A0-F1582AB2F0A8}" srcOrd="2" destOrd="0" presId="urn:microsoft.com/office/officeart/2018/2/layout/IconLabelList"/>
    <dgm:cxn modelId="{112E26A9-5D8A-4F8E-BAB9-9E94A19222DB}" type="presParOf" srcId="{AE84E1FC-334B-4F55-B4A0-F1582AB2F0A8}" destId="{CF3F771A-2C47-405F-B0E8-AF44ACF98E6F}" srcOrd="0" destOrd="0" presId="urn:microsoft.com/office/officeart/2018/2/layout/IconLabelList"/>
    <dgm:cxn modelId="{06448497-F0BD-454B-8F62-49F339CB8BAB}" type="presParOf" srcId="{AE84E1FC-334B-4F55-B4A0-F1582AB2F0A8}" destId="{AE34CBF6-D868-4201-A68F-25BF3747030E}" srcOrd="1" destOrd="0" presId="urn:microsoft.com/office/officeart/2018/2/layout/IconLabelList"/>
    <dgm:cxn modelId="{D4A22F11-5ED8-41CE-B242-B71914C6D1B5}" type="presParOf" srcId="{AE84E1FC-334B-4F55-B4A0-F1582AB2F0A8}" destId="{AB7C3002-4CD4-4293-A727-3CC898994241}" srcOrd="2" destOrd="0" presId="urn:microsoft.com/office/officeart/2018/2/layout/IconLabelList"/>
    <dgm:cxn modelId="{A9156072-0FE6-4AFA-84BB-26591151B555}" type="presParOf" srcId="{15A9D620-2B37-4A3B-A4BC-8EEA63734FC7}" destId="{54003EF4-BB18-49F0-A6A4-B73C9EB7A1AC}" srcOrd="3" destOrd="0" presId="urn:microsoft.com/office/officeart/2018/2/layout/IconLabelList"/>
    <dgm:cxn modelId="{CAD154B5-AC07-4861-AA10-DB1B89F170DC}" type="presParOf" srcId="{15A9D620-2B37-4A3B-A4BC-8EEA63734FC7}" destId="{D112FAF1-AA9F-41A4-B272-4BAF7287EF9E}" srcOrd="4" destOrd="0" presId="urn:microsoft.com/office/officeart/2018/2/layout/IconLabelList"/>
    <dgm:cxn modelId="{6BD5D5A1-1E78-4C81-8DD2-1B3D58BA783E}" type="presParOf" srcId="{D112FAF1-AA9F-41A4-B272-4BAF7287EF9E}" destId="{BB369A1F-1182-4957-9C2E-C8667A08E1F0}" srcOrd="0" destOrd="0" presId="urn:microsoft.com/office/officeart/2018/2/layout/IconLabelList"/>
    <dgm:cxn modelId="{3080D2B4-22F1-4145-80B4-588B9FF3F868}" type="presParOf" srcId="{D112FAF1-AA9F-41A4-B272-4BAF7287EF9E}" destId="{EFF3827F-C3B7-4206-BA14-DCDBC5FEF139}" srcOrd="1" destOrd="0" presId="urn:microsoft.com/office/officeart/2018/2/layout/IconLabelList"/>
    <dgm:cxn modelId="{B428ACBC-6CC8-4BD8-A91A-5A0472B9F54F}" type="presParOf" srcId="{D112FAF1-AA9F-41A4-B272-4BAF7287EF9E}" destId="{F8474E32-3153-416E-9474-C3BB963DECA5}" srcOrd="2" destOrd="0" presId="urn:microsoft.com/office/officeart/2018/2/layout/IconLabelList"/>
    <dgm:cxn modelId="{8D306B67-F289-404F-96C1-734569CB26A4}" type="presParOf" srcId="{15A9D620-2B37-4A3B-A4BC-8EEA63734FC7}" destId="{6B0AC621-B99E-4F06-9259-DB588789CCF2}" srcOrd="5" destOrd="0" presId="urn:microsoft.com/office/officeart/2018/2/layout/IconLabelList"/>
    <dgm:cxn modelId="{C2E49731-8166-4958-9D67-F83090516E83}" type="presParOf" srcId="{15A9D620-2B37-4A3B-A4BC-8EEA63734FC7}" destId="{D4C06C2E-5FC2-40BB-B24C-E167BCF0228B}" srcOrd="6" destOrd="0" presId="urn:microsoft.com/office/officeart/2018/2/layout/IconLabelList"/>
    <dgm:cxn modelId="{CCBBCFA3-D59C-4992-A776-F5951E153CA9}" type="presParOf" srcId="{D4C06C2E-5FC2-40BB-B24C-E167BCF0228B}" destId="{BAA7C9ED-F83A-413F-B5A1-2D327E7F9C07}" srcOrd="0" destOrd="0" presId="urn:microsoft.com/office/officeart/2018/2/layout/IconLabelList"/>
    <dgm:cxn modelId="{96D00FBC-FF12-4E1C-9747-8462A496EEF1}" type="presParOf" srcId="{D4C06C2E-5FC2-40BB-B24C-E167BCF0228B}" destId="{BF97A2C7-8C6E-41D4-884C-CD8B0857DC2A}" srcOrd="1" destOrd="0" presId="urn:microsoft.com/office/officeart/2018/2/layout/IconLabelList"/>
    <dgm:cxn modelId="{0EFF95E9-5687-413F-8EB4-52A309525DDD}" type="presParOf" srcId="{D4C06C2E-5FC2-40BB-B24C-E167BCF0228B}" destId="{AFD95FAF-BBAE-442B-82FF-CA019937E0B7}" srcOrd="2" destOrd="0" presId="urn:microsoft.com/office/officeart/2018/2/layout/IconLabel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402117" cy="5659075"/>
        <a:chOff x="0" y="0"/>
        <a:chExt cx="7402117" cy="5659075"/>
      </a:xfrm>
    </dsp:grpSpPr>
    <dsp:sp modelId="{C91FA620-9533-42FE-84C1-6CF600C680ED}">
      <dsp:nvSpPr>
        <dsp:cNvPr id="3" name="Oval 2"/>
        <dsp:cNvSpPr/>
      </dsp:nvSpPr>
      <dsp:spPr bwMode="white">
        <a:xfrm>
          <a:off x="1827940" y="1002"/>
          <a:ext cx="1049199" cy="1049199"/>
        </a:xfrm>
        <a:prstGeom prst="ellipse">
          <a:avLst/>
        </a:prstGeom>
      </dsp:spPr>
      <dsp:style>
        <a:lnRef idx="0">
          <a:schemeClr val="accent1"/>
        </a:lnRef>
        <a:fillRef idx="1">
          <a:schemeClr val="accent1">
            <a:tint val="40000"/>
          </a:schemeClr>
        </a:fillRef>
        <a:effectRef idx="0">
          <a:scrgbClr r="0" g="0" b="0"/>
        </a:effectRef>
        <a:fontRef idx="minor"/>
      </dsp:style>
      <dsp:txXfrm>
        <a:off x="1827940" y="1002"/>
        <a:ext cx="1049199" cy="1049199"/>
      </dsp:txXfrm>
    </dsp:sp>
    <dsp:sp modelId="{08B0677F-2C43-4C5F-9A7E-DF12D6E04F15}">
      <dsp:nvSpPr>
        <dsp:cNvPr id="4" name="Rectangles 3"/>
        <dsp:cNvSpPr/>
      </dsp:nvSpPr>
      <dsp:spPr bwMode="white">
        <a:xfrm>
          <a:off x="2048272" y="221334"/>
          <a:ext cx="608536" cy="608536"/>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2">
          <a:schemeClr val="lt1"/>
        </a:lnRef>
        <a:fillRef idx="1">
          <a:schemeClr val="accent1"/>
        </a:fillRef>
        <a:effectRef idx="0">
          <a:scrgbClr r="0" g="0" b="0"/>
        </a:effectRef>
        <a:fontRef idx="minor">
          <a:schemeClr val="lt1"/>
        </a:fontRef>
      </dsp:style>
      <dsp:txXfrm>
        <a:off x="2048272" y="221334"/>
        <a:ext cx="608536" cy="608536"/>
      </dsp:txXfrm>
    </dsp:sp>
    <dsp:sp modelId="{2B7741DF-99DA-4FD7-9C93-1F47959176EA}">
      <dsp:nvSpPr>
        <dsp:cNvPr id="5" name="Rectangles 4"/>
        <dsp:cNvSpPr/>
      </dsp:nvSpPr>
      <dsp:spPr bwMode="white">
        <a:xfrm>
          <a:off x="3101968" y="1002"/>
          <a:ext cx="2473113" cy="10491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dirty="0">
              <a:solidFill>
                <a:schemeClr val="tx1"/>
              </a:solidFill>
            </a:rPr>
            <a:t>Utilized frontend web development technologies such as HTML, CSS, and JavaScript for constructing web projects.</a:t>
          </a:r>
          <a:endParaRPr>
            <a:solidFill>
              <a:schemeClr val="tx1"/>
            </a:solidFill>
          </a:endParaRPr>
        </a:p>
      </dsp:txBody>
      <dsp:txXfrm>
        <a:off x="3101968" y="1002"/>
        <a:ext cx="2473113" cy="1049199"/>
      </dsp:txXfrm>
    </dsp:sp>
    <dsp:sp modelId="{3E4A0E44-8AB7-4E4D-A89A-7370CEE56CD2}">
      <dsp:nvSpPr>
        <dsp:cNvPr id="6" name="Oval 5"/>
        <dsp:cNvSpPr/>
      </dsp:nvSpPr>
      <dsp:spPr bwMode="white">
        <a:xfrm>
          <a:off x="1827940" y="1536959"/>
          <a:ext cx="1049199" cy="1049199"/>
        </a:xfrm>
        <a:prstGeom prst="ellipse">
          <a:avLst/>
        </a:prstGeom>
      </dsp:spPr>
      <dsp:style>
        <a:lnRef idx="0">
          <a:schemeClr val="accent1"/>
        </a:lnRef>
        <a:fillRef idx="1">
          <a:schemeClr val="accent1">
            <a:tint val="40000"/>
          </a:schemeClr>
        </a:fillRef>
        <a:effectRef idx="0">
          <a:scrgbClr r="0" g="0" b="0"/>
        </a:effectRef>
        <a:fontRef idx="minor"/>
      </dsp:style>
      <dsp:txXfrm>
        <a:off x="1827940" y="1536959"/>
        <a:ext cx="1049199" cy="1049199"/>
      </dsp:txXfrm>
    </dsp:sp>
    <dsp:sp modelId="{37E62524-E8AD-445E-AE98-A2FEAB910B2B}">
      <dsp:nvSpPr>
        <dsp:cNvPr id="7" name="Rectangles 6"/>
        <dsp:cNvSpPr/>
      </dsp:nvSpPr>
      <dsp:spPr bwMode="white">
        <a:xfrm>
          <a:off x="2048272" y="1757291"/>
          <a:ext cx="608536" cy="60853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2">
          <a:schemeClr val="lt1"/>
        </a:lnRef>
        <a:fillRef idx="1">
          <a:schemeClr val="accent1"/>
        </a:fillRef>
        <a:effectRef idx="0">
          <a:scrgbClr r="0" g="0" b="0"/>
        </a:effectRef>
        <a:fontRef idx="minor">
          <a:schemeClr val="lt1"/>
        </a:fontRef>
      </dsp:style>
      <dsp:txXfrm>
        <a:off x="2048272" y="1757291"/>
        <a:ext cx="608536" cy="608536"/>
      </dsp:txXfrm>
    </dsp:sp>
    <dsp:sp modelId="{E8C1F3A6-B893-4E5B-9F12-11F8F059D370}">
      <dsp:nvSpPr>
        <dsp:cNvPr id="8" name="Rectangles 7"/>
        <dsp:cNvSpPr/>
      </dsp:nvSpPr>
      <dsp:spPr bwMode="white">
        <a:xfrm>
          <a:off x="3101968" y="1536959"/>
          <a:ext cx="2473113" cy="10491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solidFill>
                <a:schemeClr val="tx1"/>
              </a:solidFill>
            </a:rPr>
            <a:t>Made use of Media queries for making the web projects adequately responsive to various sizes of screens for viewing.</a:t>
          </a:r>
          <a:endParaRPr>
            <a:solidFill>
              <a:schemeClr val="tx1"/>
            </a:solidFill>
          </a:endParaRPr>
        </a:p>
      </dsp:txBody>
      <dsp:txXfrm>
        <a:off x="3101968" y="1536959"/>
        <a:ext cx="2473113" cy="1049199"/>
      </dsp:txXfrm>
    </dsp:sp>
    <dsp:sp modelId="{8899E632-0D7C-4229-9077-CD2D214D4D01}">
      <dsp:nvSpPr>
        <dsp:cNvPr id="9" name="Oval 8"/>
        <dsp:cNvSpPr/>
      </dsp:nvSpPr>
      <dsp:spPr bwMode="white">
        <a:xfrm>
          <a:off x="1827940" y="3072916"/>
          <a:ext cx="1049199" cy="1049199"/>
        </a:xfrm>
        <a:prstGeom prst="ellipse">
          <a:avLst/>
        </a:prstGeom>
      </dsp:spPr>
      <dsp:style>
        <a:lnRef idx="0">
          <a:schemeClr val="accent1"/>
        </a:lnRef>
        <a:fillRef idx="1">
          <a:schemeClr val="accent1">
            <a:tint val="40000"/>
          </a:schemeClr>
        </a:fillRef>
        <a:effectRef idx="0">
          <a:scrgbClr r="0" g="0" b="0"/>
        </a:effectRef>
        <a:fontRef idx="minor"/>
      </dsp:style>
      <dsp:txXfrm>
        <a:off x="1827940" y="3072916"/>
        <a:ext cx="1049199" cy="1049199"/>
      </dsp:txXfrm>
    </dsp:sp>
    <dsp:sp modelId="{85297AD4-1A0E-4F98-A88B-A8D7BECF0AB1}">
      <dsp:nvSpPr>
        <dsp:cNvPr id="10" name="Rectangles 9"/>
        <dsp:cNvSpPr/>
      </dsp:nvSpPr>
      <dsp:spPr bwMode="white">
        <a:xfrm>
          <a:off x="2048272" y="3293248"/>
          <a:ext cx="608536" cy="60853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sp:spPr>
      <dsp:style>
        <a:lnRef idx="2">
          <a:schemeClr val="lt1"/>
        </a:lnRef>
        <a:fillRef idx="1">
          <a:schemeClr val="accent1"/>
        </a:fillRef>
        <a:effectRef idx="0">
          <a:scrgbClr r="0" g="0" b="0"/>
        </a:effectRef>
        <a:fontRef idx="minor">
          <a:schemeClr val="lt1"/>
        </a:fontRef>
      </dsp:style>
      <dsp:txXfrm>
        <a:off x="2048272" y="3293248"/>
        <a:ext cx="608536" cy="608536"/>
      </dsp:txXfrm>
    </dsp:sp>
    <dsp:sp modelId="{44E480A2-ADC6-4ECA-AD69-2F4ACC69AC80}">
      <dsp:nvSpPr>
        <dsp:cNvPr id="11" name="Rectangles 10"/>
        <dsp:cNvSpPr/>
      </dsp:nvSpPr>
      <dsp:spPr bwMode="white">
        <a:xfrm>
          <a:off x="3101968" y="3072916"/>
          <a:ext cx="2473113" cy="10491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solidFill>
                <a:schemeClr val="tx1"/>
              </a:solidFill>
            </a:rPr>
            <a:t>Integrated the frontend project with the phpmyAdmin GUI database.</a:t>
          </a:r>
          <a:endParaRPr>
            <a:solidFill>
              <a:schemeClr val="tx1"/>
            </a:solidFill>
          </a:endParaRPr>
        </a:p>
      </dsp:txBody>
      <dsp:txXfrm>
        <a:off x="3101968" y="3072916"/>
        <a:ext cx="2473113" cy="1049199"/>
      </dsp:txXfrm>
    </dsp:sp>
    <dsp:sp modelId="{8C5E35F0-6C5A-4A4B-A517-8442D2FBB71F}">
      <dsp:nvSpPr>
        <dsp:cNvPr id="12" name="Oval 11"/>
        <dsp:cNvSpPr/>
      </dsp:nvSpPr>
      <dsp:spPr bwMode="white">
        <a:xfrm>
          <a:off x="1827940" y="4608873"/>
          <a:ext cx="1049199" cy="1049199"/>
        </a:xfrm>
        <a:prstGeom prst="ellipse">
          <a:avLst/>
        </a:prstGeom>
      </dsp:spPr>
      <dsp:style>
        <a:lnRef idx="0">
          <a:schemeClr val="accent1"/>
        </a:lnRef>
        <a:fillRef idx="1">
          <a:schemeClr val="accent1">
            <a:tint val="40000"/>
          </a:schemeClr>
        </a:fillRef>
        <a:effectRef idx="0">
          <a:scrgbClr r="0" g="0" b="0"/>
        </a:effectRef>
        <a:fontRef idx="minor"/>
      </dsp:style>
      <dsp:txXfrm>
        <a:off x="1827940" y="4608873"/>
        <a:ext cx="1049199" cy="1049199"/>
      </dsp:txXfrm>
    </dsp:sp>
    <dsp:sp modelId="{C98C6E97-8CD5-4D2A-AA4E-3BC9D52C183B}">
      <dsp:nvSpPr>
        <dsp:cNvPr id="13" name="Rectangles 12"/>
        <dsp:cNvSpPr/>
      </dsp:nvSpPr>
      <dsp:spPr bwMode="white">
        <a:xfrm>
          <a:off x="2048272" y="4829205"/>
          <a:ext cx="608536" cy="60853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sp:spPr>
      <dsp:style>
        <a:lnRef idx="2">
          <a:schemeClr val="lt1"/>
        </a:lnRef>
        <a:fillRef idx="1">
          <a:schemeClr val="accent1"/>
        </a:fillRef>
        <a:effectRef idx="0">
          <a:scrgbClr r="0" g="0" b="0"/>
        </a:effectRef>
        <a:fontRef idx="minor">
          <a:schemeClr val="lt1"/>
        </a:fontRef>
      </dsp:style>
      <dsp:txXfrm>
        <a:off x="2048272" y="4829205"/>
        <a:ext cx="608536" cy="608536"/>
      </dsp:txXfrm>
    </dsp:sp>
    <dsp:sp modelId="{C3202CAF-4A53-4939-876D-3EFA2BF752CD}">
      <dsp:nvSpPr>
        <dsp:cNvPr id="14" name="Rectangles 13"/>
        <dsp:cNvSpPr/>
      </dsp:nvSpPr>
      <dsp:spPr bwMode="white">
        <a:xfrm>
          <a:off x="3101968" y="4608873"/>
          <a:ext cx="2473113" cy="10491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solidFill>
                <a:schemeClr val="tx1"/>
              </a:solidFill>
            </a:rPr>
            <a:t>Effectively structured the database tables to ease retrieval of data from it</a:t>
          </a:r>
          <a:endParaRPr>
            <a:solidFill>
              <a:schemeClr val="tx1"/>
            </a:solidFill>
          </a:endParaRPr>
        </a:p>
      </dsp:txBody>
      <dsp:txXfrm>
        <a:off x="3101968" y="4608873"/>
        <a:ext cx="2473113" cy="1049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20985" cy="5989755"/>
        <a:chOff x="0" y="0"/>
        <a:chExt cx="8120985" cy="5989755"/>
      </a:xfrm>
    </dsp:grpSpPr>
    <dsp:sp modelId="{AE94FF76-5D2C-4874-A5A3-BBDD077F57D7}">
      <dsp:nvSpPr>
        <dsp:cNvPr id="3" name="Rectangles 2"/>
        <dsp:cNvSpPr/>
      </dsp:nvSpPr>
      <dsp:spPr bwMode="white">
        <a:xfrm>
          <a:off x="1029299" y="695170"/>
          <a:ext cx="1680009" cy="1680009"/>
        </a:xfrm>
        <a:prstGeom prst="rect">
          <a:avLst/>
        </a:prstGeom>
        <a:blipFill>
          <a:blip r:embed="rId1">
            <a:extLst>
              <a:ext uri="{28A0092B-C50C-407E-A947-70E740481C1C}">
                <a14:useLocalDpi xmlns:a14="http://schemas.microsoft.com/office/drawing/2010/main" val="0"/>
              </a:ext>
            </a:extLst>
          </a:blip>
          <a:stretch>
            <a:fillRect/>
          </a:stretch>
        </a:blipFill>
      </dsp:spPr>
      <dsp:style>
        <a:lnRef idx="2">
          <a:schemeClr val="lt1"/>
        </a:lnRef>
        <a:fillRef idx="1">
          <a:schemeClr val="accent1"/>
        </a:fillRef>
        <a:effectRef idx="0">
          <a:scrgbClr r="0" g="0" b="0"/>
        </a:effectRef>
        <a:fontRef idx="minor">
          <a:schemeClr val="lt1"/>
        </a:fontRef>
      </dsp:style>
      <dsp:txXfrm>
        <a:off x="1029299" y="695170"/>
        <a:ext cx="1680009" cy="1680009"/>
      </dsp:txXfrm>
    </dsp:sp>
    <dsp:sp modelId="{664C73A5-E86A-4EC3-855D-D90F3F64AD65}">
      <dsp:nvSpPr>
        <dsp:cNvPr id="4" name="Rectangles 3"/>
        <dsp:cNvSpPr/>
      </dsp:nvSpPr>
      <dsp:spPr bwMode="white">
        <a:xfrm>
          <a:off x="2627" y="2540395"/>
          <a:ext cx="3733353"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dirty="0">
              <a:solidFill>
                <a:schemeClr val="tx1"/>
              </a:solidFill>
              <a:latin typeface="Gill Sans MT" panose="020B0502020104020203"/>
            </a:rPr>
            <a:t>Learnt the basics and concepts of networking in practicality</a:t>
          </a:r>
          <a:endParaRPr>
            <a:solidFill>
              <a:schemeClr val="tx1"/>
            </a:solidFill>
          </a:endParaRPr>
        </a:p>
      </dsp:txBody>
      <dsp:txXfrm>
        <a:off x="2627" y="2540395"/>
        <a:ext cx="3733353" cy="720000"/>
      </dsp:txXfrm>
    </dsp:sp>
    <dsp:sp modelId="{CF3F771A-2C47-405F-B0E8-AF44ACF98E6F}">
      <dsp:nvSpPr>
        <dsp:cNvPr id="5" name="Rectangles 4"/>
        <dsp:cNvSpPr/>
      </dsp:nvSpPr>
      <dsp:spPr bwMode="white">
        <a:xfrm>
          <a:off x="5415989" y="695170"/>
          <a:ext cx="1680009" cy="168000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sp:spPr>
      <dsp:style>
        <a:lnRef idx="2">
          <a:schemeClr val="lt1"/>
        </a:lnRef>
        <a:fillRef idx="1">
          <a:schemeClr val="accent1"/>
        </a:fillRef>
        <a:effectRef idx="0">
          <a:scrgbClr r="0" g="0" b="0"/>
        </a:effectRef>
        <a:fontRef idx="minor">
          <a:schemeClr val="lt1"/>
        </a:fontRef>
      </dsp:style>
      <dsp:txXfrm>
        <a:off x="5415989" y="695170"/>
        <a:ext cx="1680009" cy="1680009"/>
      </dsp:txXfrm>
    </dsp:sp>
    <dsp:sp modelId="{AB7C3002-4CD4-4293-A727-3CC898994241}">
      <dsp:nvSpPr>
        <dsp:cNvPr id="6" name="Rectangles 5"/>
        <dsp:cNvSpPr/>
      </dsp:nvSpPr>
      <dsp:spPr bwMode="white">
        <a:xfrm>
          <a:off x="4389317" y="2540395"/>
          <a:ext cx="3733353"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a:solidFill>
                <a:schemeClr val="tx1"/>
              </a:solidFill>
              <a:latin typeface="Gill Sans MT" panose="020B0502020104020203"/>
            </a:rPr>
            <a:t>Learnt to crimp network cables, while also assisting in the network troubleshooting processe.</a:t>
          </a:r>
          <a:endParaRPr>
            <a:solidFill>
              <a:schemeClr val="tx1"/>
            </a:solidFill>
          </a:endParaRPr>
        </a:p>
      </dsp:txBody>
      <dsp:txXfrm>
        <a:off x="4389317" y="2540395"/>
        <a:ext cx="3733353" cy="720000"/>
      </dsp:txXfrm>
    </dsp:sp>
    <dsp:sp modelId="{BB369A1F-1182-4957-9C2E-C8667A08E1F0}">
      <dsp:nvSpPr>
        <dsp:cNvPr id="7" name="Rectangles 6"/>
        <dsp:cNvSpPr/>
      </dsp:nvSpPr>
      <dsp:spPr bwMode="white">
        <a:xfrm>
          <a:off x="1029299" y="2729360"/>
          <a:ext cx="1680009" cy="168000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sp:spPr>
      <dsp:style>
        <a:lnRef idx="2">
          <a:schemeClr val="lt1"/>
        </a:lnRef>
        <a:fillRef idx="1">
          <a:schemeClr val="accent1"/>
        </a:fillRef>
        <a:effectRef idx="0">
          <a:scrgbClr r="0" g="0" b="0"/>
        </a:effectRef>
        <a:fontRef idx="minor">
          <a:schemeClr val="lt1"/>
        </a:fontRef>
      </dsp:style>
      <dsp:txXfrm>
        <a:off x="1029299" y="2729360"/>
        <a:ext cx="1680009" cy="1680009"/>
      </dsp:txXfrm>
    </dsp:sp>
    <dsp:sp modelId="{F8474E32-3153-416E-9474-C3BB963DECA5}">
      <dsp:nvSpPr>
        <dsp:cNvPr id="8" name="Rectangles 7"/>
        <dsp:cNvSpPr/>
      </dsp:nvSpPr>
      <dsp:spPr bwMode="white">
        <a:xfrm>
          <a:off x="2627" y="4574585"/>
          <a:ext cx="3733353"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dirty="0">
              <a:solidFill>
                <a:schemeClr val="tx1"/>
              </a:solidFill>
              <a:latin typeface="Gill Sans MT" panose="020B0502020104020203"/>
            </a:rPr>
            <a:t>Learnt the basics of IP addressing and subnetting</a:t>
          </a:r>
          <a:endParaRPr lang="en-US" dirty="0">
            <a:solidFill>
              <a:schemeClr val="tx1"/>
            </a:solidFill>
          </a:endParaRPr>
        </a:p>
      </dsp:txBody>
      <dsp:txXfrm>
        <a:off x="2627" y="4574585"/>
        <a:ext cx="3733353" cy="720000"/>
      </dsp:txXfrm>
    </dsp:sp>
    <dsp:sp modelId="{BAA7C9ED-F83A-413F-B5A1-2D327E7F9C07}">
      <dsp:nvSpPr>
        <dsp:cNvPr id="9" name="Rectangles 8"/>
        <dsp:cNvSpPr/>
      </dsp:nvSpPr>
      <dsp:spPr bwMode="white">
        <a:xfrm>
          <a:off x="5415989" y="2729360"/>
          <a:ext cx="1680009" cy="168000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sp:spPr>
      <dsp:style>
        <a:lnRef idx="2">
          <a:schemeClr val="lt1"/>
        </a:lnRef>
        <a:fillRef idx="1">
          <a:schemeClr val="accent1"/>
        </a:fillRef>
        <a:effectRef idx="0">
          <a:scrgbClr r="0" g="0" b="0"/>
        </a:effectRef>
        <a:fontRef idx="minor">
          <a:schemeClr val="lt1"/>
        </a:fontRef>
      </dsp:style>
      <dsp:txXfrm>
        <a:off x="5415989" y="2729360"/>
        <a:ext cx="1680009" cy="1680009"/>
      </dsp:txXfrm>
    </dsp:sp>
    <dsp:sp modelId="{AFD95FAF-BBAE-442B-82FF-CA019937E0B7}">
      <dsp:nvSpPr>
        <dsp:cNvPr id="10" name="Rectangles 9"/>
        <dsp:cNvSpPr/>
      </dsp:nvSpPr>
      <dsp:spPr bwMode="white">
        <a:xfrm>
          <a:off x="4389317" y="4574585"/>
          <a:ext cx="3733353"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dirty="0">
              <a:solidFill>
                <a:schemeClr val="tx1"/>
              </a:solidFill>
              <a:latin typeface="Gill Sans MT" panose="020B0502020104020203"/>
            </a:rPr>
            <a:t>Helpdesk functions(Assist members </a:t>
          </a:r>
          <a:r>
            <a:rPr lang="en-US" dirty="0">
              <a:solidFill>
                <a:schemeClr val="tx1"/>
              </a:solidFill>
            </a:rPr>
            <a:t>of </a:t>
          </a:r>
          <a:r>
            <a:rPr lang="en-US" dirty="0">
              <a:solidFill>
                <a:schemeClr val="tx1"/>
              </a:solidFill>
              <a:latin typeface="Gill Sans MT" panose="020B0502020104020203"/>
            </a:rPr>
            <a:t>staff and units in resolving network related problems)</a:t>
          </a:r>
          <a:endParaRPr lang="en-US" dirty="0">
            <a:solidFill>
              <a:schemeClr val="tx1"/>
            </a:solidFill>
          </a:endParaRPr>
        </a:p>
      </dsp:txBody>
      <dsp:txXfrm>
        <a:off x="4389317" y="4574585"/>
        <a:ext cx="373335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p:cNvSpPr>
            <a:spLocks noGrp="1"/>
          </p:cNvSpPr>
          <p:nvPr>
            <p:ph type="ctrTitle"/>
          </p:nvPr>
        </p:nvSpPr>
        <p:spPr>
          <a:xfrm>
            <a:off x="581191" y="704088"/>
            <a:ext cx="10993549" cy="1499616"/>
          </a:xfrm>
        </p:spPr>
        <p:txBody>
          <a:bodyPr/>
          <a:lstStyle/>
          <a:p>
            <a:endParaRPr lang="en-US" dirty="0"/>
          </a:p>
        </p:txBody>
      </p:sp>
      <p:sp>
        <p:nvSpPr>
          <p:cNvPr id="16" name="Subtitle 2"/>
          <p:cNvSpPr>
            <a:spLocks noGrp="1"/>
          </p:cNvSpPr>
          <p:nvPr>
            <p:ph type="subTitle" idx="1"/>
          </p:nvPr>
        </p:nvSpPr>
        <p:spPr>
          <a:xfrm>
            <a:off x="581194" y="2495445"/>
            <a:ext cx="10993546" cy="468233"/>
          </a:xfrm>
        </p:spPr>
        <p:txBody>
          <a:bodyPr/>
          <a:lstStyle>
            <a:lvl1pPr marL="0" indent="0">
              <a:buNone/>
              <a:defRPr/>
            </a:lvl1pPr>
          </a:lstStyle>
          <a:p>
            <a:endParaRPr lang="en-US" dirty="0"/>
          </a:p>
        </p:txBody>
      </p:sp>
      <p:sp>
        <p:nvSpPr>
          <p:cNvPr id="25" name="Picture Placeholder 24"/>
          <p:cNvSpPr>
            <a:spLocks noGrp="1"/>
          </p:cNvSpPr>
          <p:nvPr>
            <p:ph type="pic" sz="quarter" idx="13"/>
          </p:nvPr>
        </p:nvSpPr>
        <p:spPr>
          <a:xfrm>
            <a:off x="448056" y="3081528"/>
            <a:ext cx="11265408" cy="3310128"/>
          </a:xfrm>
          <a:solidFill>
            <a:schemeClr val="accent2"/>
          </a:solidFill>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dirty="0"/>
              <a:t>Click to edit Master text styles</a:t>
            </a:r>
            <a:endParaRPr lang="en-US" dirty="0"/>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 name="Text Placeholder 4"/>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dirty="0"/>
              <a:t>Click to edit Master text styles</a:t>
            </a:r>
            <a:endParaRPr lang="en-US" dirty="0"/>
          </a:p>
        </p:txBody>
      </p:sp>
      <p:sp>
        <p:nvSpPr>
          <p:cNvPr id="11" name="Content Placeholder 5"/>
          <p:cNvSpPr>
            <a:spLocks noGrp="1"/>
          </p:cNvSpPr>
          <p:nvPr>
            <p:ph sz="quarter" idx="14"/>
          </p:nvPr>
        </p:nvSpPr>
        <p:spPr>
          <a:xfrm>
            <a:off x="8243497" y="2926051"/>
            <a:ext cx="3200400"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p:cNvSpPr>
            <a:spLocks noGrp="1"/>
          </p:cNvSpPr>
          <p:nvPr>
            <p:ph type="title"/>
          </p:nvPr>
        </p:nvSpPr>
        <p:spPr>
          <a:xfrm>
            <a:off x="581192" y="3986411"/>
            <a:ext cx="3568661" cy="1872388"/>
          </a:xfrm>
        </p:spPr>
        <p:txBody>
          <a:bodyPr anchor="ctr"/>
          <a:lstStyle/>
          <a:p>
            <a:pPr algn="r"/>
            <a:endParaRPr lang="en-US" dirty="0">
              <a:solidFill>
                <a:schemeClr val="tx2"/>
              </a:solidFill>
            </a:endParaRPr>
          </a:p>
        </p:txBody>
      </p:sp>
      <p:sp>
        <p:nvSpPr>
          <p:cNvPr id="12" name="Picture Placeholder 11"/>
          <p:cNvSpPr>
            <a:spLocks noGrp="1"/>
          </p:cNvSpPr>
          <p:nvPr>
            <p:ph type="pic" sz="quarter" idx="13"/>
          </p:nvPr>
        </p:nvSpPr>
        <p:spPr>
          <a:xfrm>
            <a:off x="448056" y="768096"/>
            <a:ext cx="2578608" cy="2816352"/>
          </a:xfrm>
          <a:solidFill>
            <a:schemeClr val="accent2"/>
          </a:solidFill>
        </p:spPr>
        <p:txBody>
          <a:bodyPr/>
          <a:lstStyle/>
          <a:p>
            <a:endParaRPr lang="en-US" dirty="0"/>
          </a:p>
        </p:txBody>
      </p:sp>
      <p:sp>
        <p:nvSpPr>
          <p:cNvPr id="13" name="Picture Placeholder 11"/>
          <p:cNvSpPr>
            <a:spLocks noGrp="1"/>
          </p:cNvSpPr>
          <p:nvPr>
            <p:ph type="pic" sz="quarter" idx="14"/>
          </p:nvPr>
        </p:nvSpPr>
        <p:spPr>
          <a:xfrm>
            <a:off x="3352800" y="768096"/>
            <a:ext cx="2578608" cy="2816352"/>
          </a:xfrm>
          <a:solidFill>
            <a:schemeClr val="accent2"/>
          </a:solidFill>
        </p:spPr>
        <p:txBody>
          <a:bodyPr/>
          <a:lstStyle/>
          <a:p>
            <a:endParaRPr lang="en-US" dirty="0"/>
          </a:p>
        </p:txBody>
      </p:sp>
      <p:sp>
        <p:nvSpPr>
          <p:cNvPr id="14" name="Picture Placeholder 11"/>
          <p:cNvSpPr>
            <a:spLocks noGrp="1"/>
          </p:cNvSpPr>
          <p:nvPr>
            <p:ph type="pic" sz="quarter" idx="15"/>
          </p:nvPr>
        </p:nvSpPr>
        <p:spPr>
          <a:xfrm>
            <a:off x="6257544" y="768096"/>
            <a:ext cx="2578608" cy="2816352"/>
          </a:xfrm>
          <a:solidFill>
            <a:schemeClr val="accent2"/>
          </a:solidFill>
        </p:spPr>
        <p:txBody>
          <a:bodyPr/>
          <a:lstStyle/>
          <a:p>
            <a:endParaRPr lang="en-US" dirty="0"/>
          </a:p>
        </p:txBody>
      </p:sp>
      <p:sp>
        <p:nvSpPr>
          <p:cNvPr id="16" name="Picture Placeholder 11"/>
          <p:cNvSpPr>
            <a:spLocks noGrp="1"/>
          </p:cNvSpPr>
          <p:nvPr>
            <p:ph type="pic" sz="quarter" idx="16"/>
          </p:nvPr>
        </p:nvSpPr>
        <p:spPr>
          <a:xfrm>
            <a:off x="9162288" y="768096"/>
            <a:ext cx="2578608" cy="2816352"/>
          </a:xfrm>
          <a:solidFill>
            <a:schemeClr val="accent2"/>
          </a:solidFill>
        </p:spPr>
        <p:txBody>
          <a:bodyPr/>
          <a:lstStyle/>
          <a:p>
            <a:endParaRPr lang="en-US" dirty="0"/>
          </a:p>
        </p:txBody>
      </p:sp>
      <p:sp>
        <p:nvSpPr>
          <p:cNvPr id="10" name="Content Placeholder 2"/>
          <p:cNvSpPr>
            <a:spLocks noGrp="1"/>
          </p:cNvSpPr>
          <p:nvPr>
            <p:ph idx="1"/>
          </p:nvPr>
        </p:nvSpPr>
        <p:spPr>
          <a:xfrm>
            <a:off x="4520392" y="3956050"/>
            <a:ext cx="7225075" cy="1902749"/>
          </a:xfrm>
        </p:spPr>
        <p:txBody>
          <a:bodyPr>
            <a:normAutofit/>
          </a:bodyPr>
          <a:lstStyle>
            <a:lvl1pPr marL="0" indent="0">
              <a:buNone/>
              <a:defRPr/>
            </a:lvl1pPr>
          </a:lstStyle>
          <a:p>
            <a:endParaRPr lang="en-US" dirty="0"/>
          </a:p>
        </p:txBody>
      </p:sp>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p:cNvSpPr>
            <a:spLocks noGrp="1"/>
          </p:cNvSpPr>
          <p:nvPr>
            <p:ph type="title"/>
          </p:nvPr>
        </p:nvSpPr>
        <p:spPr>
          <a:xfrm>
            <a:off x="609906" y="702156"/>
            <a:ext cx="3568661" cy="1188720"/>
          </a:xfrm>
        </p:spPr>
        <p:txBody>
          <a:bodyPr/>
          <a:lstStyle/>
          <a:p>
            <a:endParaRPr lang="en-US" dirty="0"/>
          </a:p>
        </p:txBody>
      </p:sp>
      <p:sp>
        <p:nvSpPr>
          <p:cNvPr id="6" name="Content Placeholder 2"/>
          <p:cNvSpPr>
            <a:spLocks noGrp="1"/>
          </p:cNvSpPr>
          <p:nvPr>
            <p:ph idx="1"/>
          </p:nvPr>
        </p:nvSpPr>
        <p:spPr>
          <a:xfrm>
            <a:off x="609906" y="2340864"/>
            <a:ext cx="3568661" cy="3634486"/>
          </a:xfrm>
        </p:spPr>
        <p:txBody>
          <a:bodyPr>
            <a:normAutofit/>
          </a:bodyPr>
          <a:lstStyle>
            <a:lvl1pPr marL="0" indent="0">
              <a:buNone/>
              <a:defRPr/>
            </a:lvl1pPr>
          </a:lstStyle>
          <a:p>
            <a:endParaRPr lang="en-US" dirty="0"/>
          </a:p>
        </p:txBody>
      </p:sp>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13" name="Picture Placeholder 12"/>
          <p:cNvSpPr>
            <a:spLocks noGrp="1"/>
          </p:cNvSpPr>
          <p:nvPr>
            <p:ph type="pic" sz="quarter" idx="13"/>
          </p:nvPr>
        </p:nvSpPr>
        <p:spPr>
          <a:xfrm>
            <a:off x="4657344" y="0"/>
            <a:ext cx="7534656" cy="6858000"/>
          </a:xfrm>
          <a:solidFill>
            <a:schemeClr val="accent2"/>
          </a:solidFill>
        </p:spPr>
        <p:txBody>
          <a:bodyPr/>
          <a:lstStyle/>
          <a:p>
            <a:endParaRPr lang="en-US" dirty="0"/>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 name="Footer Placeholder 9"/>
          <p:cNvSpPr>
            <a:spLocks noGrp="1"/>
          </p:cNvSpPr>
          <p:nvPr>
            <p:ph type="ftr" sz="quarter" idx="11"/>
          </p:nvPr>
        </p:nvSpPr>
        <p:spPr>
          <a:xfrm>
            <a:off x="581192" y="6452590"/>
            <a:ext cx="6917210" cy="365125"/>
          </a:xfrm>
        </p:spPr>
        <p:txBody>
          <a:bodyPr/>
          <a:lstStyle/>
          <a:p>
            <a:r>
              <a:rPr lang="en-US" dirty="0"/>
              <a:t>Sample Footer Text</a:t>
            </a:r>
            <a:endParaRPr lang="en-US" dirty="0"/>
          </a:p>
        </p:txBody>
      </p:sp>
      <p:sp>
        <p:nvSpPr>
          <p:cNvPr id="8" name="Date Placeholder 7"/>
          <p:cNvSpPr>
            <a:spLocks noGrp="1"/>
          </p:cNvSpPr>
          <p:nvPr>
            <p:ph type="dt" sz="half" idx="10"/>
          </p:nvPr>
        </p:nvSpPr>
        <p:spPr>
          <a:xfrm>
            <a:off x="7605951" y="6456916"/>
            <a:ext cx="2844799" cy="365125"/>
          </a:xfrm>
        </p:spPr>
        <p:txBody>
          <a:bodyPr/>
          <a:lstStyle/>
          <a:p>
            <a:r>
              <a:rPr lang="en-US"/>
              <a:t>20XX</a:t>
            </a:r>
            <a:endParaRPr lang="en-US" dirty="0"/>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pPr algn="l"/>
            <a:r>
              <a:rPr lang="en-US" dirty="0"/>
              <a:t>Sample Footer Text</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p:cNvSpPr>
            <a:spLocks noGrp="1"/>
          </p:cNvSpPr>
          <p:nvPr>
            <p:ph type="title"/>
          </p:nvPr>
        </p:nvSpPr>
        <p:spPr>
          <a:xfrm>
            <a:off x="581192" y="702155"/>
            <a:ext cx="3424138" cy="1500131"/>
          </a:xfrm>
        </p:spPr>
        <p:txBody>
          <a:bodyPr/>
          <a:lstStyle>
            <a:lvl1pPr>
              <a:defRPr/>
            </a:lvl1pPr>
          </a:lstStyle>
          <a:p>
            <a:endParaRPr lang="en-US" dirty="0"/>
          </a:p>
        </p:txBody>
      </p:sp>
      <p:sp>
        <p:nvSpPr>
          <p:cNvPr id="6" name="Content Placeholder 5"/>
          <p:cNvSpPr>
            <a:spLocks noGrp="1"/>
          </p:cNvSpPr>
          <p:nvPr>
            <p:ph idx="1"/>
          </p:nvPr>
        </p:nvSpPr>
        <p:spPr>
          <a:xfrm>
            <a:off x="581193" y="2414788"/>
            <a:ext cx="3424138" cy="3975776"/>
          </a:xfrm>
        </p:spPr>
        <p:txBody>
          <a:bodyPr/>
          <a:lstStyle>
            <a:lvl1pPr marL="0" indent="0">
              <a:buNone/>
              <a:defRPr/>
            </a:lvl1pPr>
          </a:lstStyle>
          <a:p>
            <a:endParaRPr lang="en-US" dirty="0"/>
          </a:p>
        </p:txBody>
      </p:sp>
      <p:sp>
        <p:nvSpPr>
          <p:cNvPr id="10" name="Picture Placeholder 9"/>
          <p:cNvSpPr>
            <a:spLocks noGrp="1"/>
          </p:cNvSpPr>
          <p:nvPr>
            <p:ph type="pic" sz="quarter" idx="13"/>
          </p:nvPr>
        </p:nvSpPr>
        <p:spPr>
          <a:xfrm>
            <a:off x="4242815" y="640080"/>
            <a:ext cx="3703320" cy="5751576"/>
          </a:xfrm>
          <a:solidFill>
            <a:schemeClr val="accent2"/>
          </a:solidFill>
        </p:spPr>
        <p:txBody>
          <a:bodyPr/>
          <a:lstStyle/>
          <a:p>
            <a:endParaRPr lang="en-US" dirty="0"/>
          </a:p>
        </p:txBody>
      </p:sp>
      <p:sp>
        <p:nvSpPr>
          <p:cNvPr id="11" name="Picture Placeholder 9"/>
          <p:cNvSpPr>
            <a:spLocks noGrp="1"/>
          </p:cNvSpPr>
          <p:nvPr>
            <p:ph type="pic" sz="quarter" idx="14"/>
          </p:nvPr>
        </p:nvSpPr>
        <p:spPr>
          <a:xfrm>
            <a:off x="8046720" y="640080"/>
            <a:ext cx="3703320" cy="5751576"/>
          </a:xfrm>
          <a:solidFill>
            <a:schemeClr val="accent2"/>
          </a:solidFill>
        </p:spPr>
        <p:txBody>
          <a:bodyPr/>
          <a:lstStyle/>
          <a:p>
            <a:endParaRPr lang="en-US" dirty="0"/>
          </a:p>
        </p:txBody>
      </p:sp>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p:cNvSpPr>
            <a:spLocks noGrp="1"/>
          </p:cNvSpPr>
          <p:nvPr>
            <p:ph type="title"/>
          </p:nvPr>
        </p:nvSpPr>
        <p:spPr>
          <a:xfrm>
            <a:off x="581192" y="730730"/>
            <a:ext cx="3475915" cy="1478341"/>
          </a:xfrm>
        </p:spPr>
        <p:txBody>
          <a:bodyPr>
            <a:normAutofit/>
          </a:bodyPr>
          <a:lstStyle/>
          <a:p>
            <a:endParaRPr lang="en-US" dirty="0">
              <a:solidFill>
                <a:schemeClr val="tx2"/>
              </a:solidFill>
            </a:endParaRPr>
          </a:p>
        </p:txBody>
      </p:sp>
      <p:sp>
        <p:nvSpPr>
          <p:cNvPr id="6" name="Content Placeholder 2" descr="Tag=AccentColor&#10;Flavor=Light&#10;Target=Bullets"/>
          <p:cNvSpPr>
            <a:spLocks noGrp="1"/>
          </p:cNvSpPr>
          <p:nvPr>
            <p:ph idx="1"/>
          </p:nvPr>
        </p:nvSpPr>
        <p:spPr>
          <a:xfrm>
            <a:off x="581192" y="2180496"/>
            <a:ext cx="3475915" cy="3678303"/>
          </a:xfrm>
        </p:spPr>
        <p:txBody>
          <a:bodyPr>
            <a:normAutofit/>
          </a:bodyPr>
          <a:lstStyle>
            <a:lvl1pPr marL="0" indent="0">
              <a:buNone/>
              <a:defRPr/>
            </a:lvl1pPr>
          </a:lstStyle>
          <a:p>
            <a:endParaRPr lang="en-US" dirty="0"/>
          </a:p>
        </p:txBody>
      </p:sp>
      <p:sp>
        <p:nvSpPr>
          <p:cNvPr id="11" name="Picture Placeholder 10"/>
          <p:cNvSpPr>
            <a:spLocks noGrp="1"/>
          </p:cNvSpPr>
          <p:nvPr>
            <p:ph type="pic" sz="quarter" idx="13"/>
          </p:nvPr>
        </p:nvSpPr>
        <p:spPr>
          <a:xfrm>
            <a:off x="4241800" y="630936"/>
            <a:ext cx="7504113" cy="3520440"/>
          </a:xfrm>
          <a:solidFill>
            <a:schemeClr val="accent2"/>
          </a:solidFill>
        </p:spPr>
        <p:txBody>
          <a:bodyPr/>
          <a:lstStyle/>
          <a:p>
            <a:endParaRPr lang="en-US" dirty="0"/>
          </a:p>
        </p:txBody>
      </p:sp>
      <p:sp>
        <p:nvSpPr>
          <p:cNvPr id="12" name="Picture Placeholder 10"/>
          <p:cNvSpPr>
            <a:spLocks noGrp="1"/>
          </p:cNvSpPr>
          <p:nvPr>
            <p:ph type="pic" sz="quarter" idx="14"/>
          </p:nvPr>
        </p:nvSpPr>
        <p:spPr>
          <a:xfrm>
            <a:off x="4242816" y="4234252"/>
            <a:ext cx="3703320" cy="2139696"/>
          </a:xfrm>
          <a:solidFill>
            <a:schemeClr val="accent2"/>
          </a:solidFill>
        </p:spPr>
        <p:txBody>
          <a:bodyPr/>
          <a:lstStyle/>
          <a:p>
            <a:endParaRPr lang="en-US" dirty="0"/>
          </a:p>
        </p:txBody>
      </p:sp>
      <p:sp>
        <p:nvSpPr>
          <p:cNvPr id="13" name="Picture Placeholder 10"/>
          <p:cNvSpPr>
            <a:spLocks noGrp="1"/>
          </p:cNvSpPr>
          <p:nvPr>
            <p:ph type="pic" sz="quarter" idx="15"/>
          </p:nvPr>
        </p:nvSpPr>
        <p:spPr>
          <a:xfrm>
            <a:off x="8046720" y="4233672"/>
            <a:ext cx="3703320" cy="2139696"/>
          </a:xfrm>
          <a:solidFill>
            <a:schemeClr val="accent2"/>
          </a:solidFill>
        </p:spPr>
        <p:txBody>
          <a:bodyPr/>
          <a:lstStyle/>
          <a:p>
            <a:endParaRPr lang="en-US" dirty="0"/>
          </a:p>
        </p:txBody>
      </p:sp>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p:cNvSpPr>
            <a:spLocks noGrp="1"/>
          </p:cNvSpPr>
          <p:nvPr>
            <p:ph type="ctrTitle"/>
          </p:nvPr>
        </p:nvSpPr>
        <p:spPr>
          <a:xfrm>
            <a:off x="581191" y="4322102"/>
            <a:ext cx="10993549" cy="1153609"/>
          </a:xfrm>
        </p:spPr>
        <p:txBody>
          <a:bodyPr/>
          <a:lstStyle/>
          <a:p>
            <a:endParaRPr lang="en-US" dirty="0"/>
          </a:p>
        </p:txBody>
      </p:sp>
      <p:sp>
        <p:nvSpPr>
          <p:cNvPr id="6" name="Subtitle 2"/>
          <p:cNvSpPr>
            <a:spLocks noGrp="1"/>
          </p:cNvSpPr>
          <p:nvPr>
            <p:ph type="subTitle" idx="1"/>
          </p:nvPr>
        </p:nvSpPr>
        <p:spPr>
          <a:xfrm>
            <a:off x="581194" y="5475712"/>
            <a:ext cx="10993546" cy="590321"/>
          </a:xfrm>
        </p:spPr>
        <p:txBody>
          <a:bodyPr/>
          <a:lstStyle>
            <a:lvl1pPr marL="0" indent="0">
              <a:buNone/>
              <a:defRPr/>
            </a:lvl1pPr>
          </a:lstStyle>
          <a:p>
            <a:endParaRPr lang="en-US" dirty="0"/>
          </a:p>
        </p:txBody>
      </p:sp>
      <p:sp>
        <p:nvSpPr>
          <p:cNvPr id="9" name="Picture Placeholder 8"/>
          <p:cNvSpPr>
            <a:spLocks noGrp="1"/>
          </p:cNvSpPr>
          <p:nvPr>
            <p:ph type="pic" sz="quarter" idx="13"/>
          </p:nvPr>
        </p:nvSpPr>
        <p:spPr>
          <a:xfrm>
            <a:off x="449580" y="603504"/>
            <a:ext cx="11292840" cy="3557016"/>
          </a:xfrm>
          <a:solidFill>
            <a:schemeClr val="accent2"/>
          </a:solidFill>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dirty="0"/>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Footer Placeholder 8"/>
          <p:cNvSpPr>
            <a:spLocks noGrp="1"/>
          </p:cNvSpPr>
          <p:nvPr>
            <p:ph type="ftr" sz="quarter" idx="11"/>
          </p:nvPr>
        </p:nvSpPr>
        <p:spPr/>
        <p:txBody>
          <a:bodyPr/>
          <a:lstStyle/>
          <a:p>
            <a:r>
              <a:rPr lang="en-US" dirty="0"/>
              <a:t>Sample Footer Text</a:t>
            </a:r>
            <a:endParaRPr lang="en-US" dirty="0"/>
          </a:p>
        </p:txBody>
      </p:sp>
      <p:sp>
        <p:nvSpPr>
          <p:cNvPr id="8" name="Date Placeholder 7"/>
          <p:cNvSpPr>
            <a:spLocks noGrp="1"/>
          </p:cNvSpPr>
          <p:nvPr>
            <p:ph type="dt" sz="half" idx="10"/>
          </p:nvPr>
        </p:nvSpPr>
        <p:spPr/>
        <p:txBody>
          <a:bodyPr/>
          <a:lstStyle/>
          <a:p>
            <a:r>
              <a:rPr lang="en-US"/>
              <a:t>20XX</a:t>
            </a:r>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dirty="0"/>
              <a:t>Click to edit Master title style</a:t>
            </a:r>
            <a:endParaRPr lang="en-US" dirty="0"/>
          </a:p>
        </p:txBody>
      </p:sp>
      <p:sp>
        <p:nvSpPr>
          <p:cNvPr id="9" name="Footer Placeholder 8"/>
          <p:cNvSpPr>
            <a:spLocks noGrp="1"/>
          </p:cNvSpPr>
          <p:nvPr>
            <p:ph type="ftr" sz="quarter" idx="11"/>
          </p:nvPr>
        </p:nvSpPr>
        <p:spPr/>
        <p:txBody>
          <a:bodyPr/>
          <a:lstStyle/>
          <a:p>
            <a:r>
              <a:rPr lang="en-US" dirty="0"/>
              <a:t>Sample Footer Text</a:t>
            </a:r>
            <a:endParaRPr lang="en-US" dirty="0"/>
          </a:p>
        </p:txBody>
      </p:sp>
      <p:sp>
        <p:nvSpPr>
          <p:cNvPr id="8" name="Date Placeholder 7"/>
          <p:cNvSpPr>
            <a:spLocks noGrp="1"/>
          </p:cNvSpPr>
          <p:nvPr>
            <p:ph type="dt" sz="half" idx="10"/>
          </p:nvPr>
        </p:nvSpPr>
        <p:spPr/>
        <p:txBody>
          <a:bodyPr/>
          <a:lstStyle/>
          <a:p>
            <a:r>
              <a:rPr lang="en-US"/>
              <a:t>20XX</a:t>
            </a:r>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
        <p:nvSpPr>
          <p:cNvPr id="7" name="Picture Placeholder 23"/>
          <p:cNvSpPr>
            <a:spLocks noGrp="1"/>
          </p:cNvSpPr>
          <p:nvPr>
            <p:ph type="pic" sz="quarter" idx="13"/>
          </p:nvPr>
        </p:nvSpPr>
        <p:spPr>
          <a:xfrm>
            <a:off x="588612" y="2800318"/>
            <a:ext cx="2560320" cy="1764792"/>
          </a:xfrm>
        </p:spPr>
        <p:txBody>
          <a:bodyPr/>
          <a:lstStyle>
            <a:lvl1pPr marL="0" indent="0">
              <a:buNone/>
              <a:defRPr/>
            </a:lvl1pPr>
          </a:lstStyle>
          <a:p>
            <a:endParaRPr lang="en-US"/>
          </a:p>
        </p:txBody>
      </p:sp>
      <p:sp>
        <p:nvSpPr>
          <p:cNvPr id="11" name="Text Placeholder 28"/>
          <p:cNvSpPr>
            <a:spLocks noGrp="1"/>
          </p:cNvSpPr>
          <p:nvPr>
            <p:ph type="body" sz="quarter" idx="17" hasCustomPrompt="1"/>
          </p:nvPr>
        </p:nvSpPr>
        <p:spPr>
          <a:xfrm>
            <a:off x="588612"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endParaRPr lang="en-US" dirty="0"/>
          </a:p>
        </p:txBody>
      </p:sp>
      <p:sp>
        <p:nvSpPr>
          <p:cNvPr id="12" name="Text Placeholder 28"/>
          <p:cNvSpPr>
            <a:spLocks noGrp="1"/>
          </p:cNvSpPr>
          <p:nvPr>
            <p:ph type="body" sz="quarter" idx="18" hasCustomPrompt="1"/>
          </p:nvPr>
        </p:nvSpPr>
        <p:spPr>
          <a:xfrm>
            <a:off x="588612"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endParaRPr lang="en-US" dirty="0"/>
          </a:p>
        </p:txBody>
      </p:sp>
      <p:sp>
        <p:nvSpPr>
          <p:cNvPr id="13" name="Picture Placeholder 23"/>
          <p:cNvSpPr>
            <a:spLocks noGrp="1"/>
          </p:cNvSpPr>
          <p:nvPr>
            <p:ph type="pic" sz="quarter" idx="14"/>
          </p:nvPr>
        </p:nvSpPr>
        <p:spPr>
          <a:xfrm>
            <a:off x="3413623" y="2800318"/>
            <a:ext cx="2560320" cy="1764792"/>
          </a:xfrm>
        </p:spPr>
        <p:txBody>
          <a:bodyPr/>
          <a:lstStyle>
            <a:lvl1pPr marL="0" indent="0">
              <a:buNone/>
              <a:defRPr/>
            </a:lvl1pPr>
          </a:lstStyle>
          <a:p>
            <a:endParaRPr lang="en-US"/>
          </a:p>
        </p:txBody>
      </p:sp>
      <p:sp>
        <p:nvSpPr>
          <p:cNvPr id="14" name="Text Placeholder 28"/>
          <p:cNvSpPr>
            <a:spLocks noGrp="1"/>
          </p:cNvSpPr>
          <p:nvPr>
            <p:ph type="body" sz="quarter" idx="19" hasCustomPrompt="1"/>
          </p:nvPr>
        </p:nvSpPr>
        <p:spPr>
          <a:xfrm>
            <a:off x="3413623"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endParaRPr lang="en-US" dirty="0"/>
          </a:p>
        </p:txBody>
      </p:sp>
      <p:sp>
        <p:nvSpPr>
          <p:cNvPr id="15" name="Text Placeholder 28"/>
          <p:cNvSpPr>
            <a:spLocks noGrp="1"/>
          </p:cNvSpPr>
          <p:nvPr>
            <p:ph type="body" sz="quarter" idx="20" hasCustomPrompt="1"/>
          </p:nvPr>
        </p:nvSpPr>
        <p:spPr>
          <a:xfrm>
            <a:off x="3413623"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endParaRPr lang="en-US" dirty="0"/>
          </a:p>
        </p:txBody>
      </p:sp>
      <p:sp>
        <p:nvSpPr>
          <p:cNvPr id="16" name="Picture Placeholder 23"/>
          <p:cNvSpPr>
            <a:spLocks noGrp="1"/>
          </p:cNvSpPr>
          <p:nvPr>
            <p:ph type="pic" sz="quarter" idx="15"/>
          </p:nvPr>
        </p:nvSpPr>
        <p:spPr>
          <a:xfrm>
            <a:off x="6224179" y="2800318"/>
            <a:ext cx="2560320" cy="1764792"/>
          </a:xfrm>
        </p:spPr>
        <p:txBody>
          <a:bodyPr/>
          <a:lstStyle>
            <a:lvl1pPr marL="0" indent="0">
              <a:buNone/>
              <a:defRPr/>
            </a:lvl1pPr>
          </a:lstStyle>
          <a:p>
            <a:endParaRPr lang="en-US"/>
          </a:p>
        </p:txBody>
      </p:sp>
      <p:sp>
        <p:nvSpPr>
          <p:cNvPr id="17" name="Text Placeholder 28"/>
          <p:cNvSpPr>
            <a:spLocks noGrp="1"/>
          </p:cNvSpPr>
          <p:nvPr>
            <p:ph type="body" sz="quarter" idx="21" hasCustomPrompt="1"/>
          </p:nvPr>
        </p:nvSpPr>
        <p:spPr>
          <a:xfrm>
            <a:off x="6224179"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endParaRPr lang="en-US" dirty="0"/>
          </a:p>
        </p:txBody>
      </p:sp>
      <p:sp>
        <p:nvSpPr>
          <p:cNvPr id="18" name="Text Placeholder 28"/>
          <p:cNvSpPr>
            <a:spLocks noGrp="1"/>
          </p:cNvSpPr>
          <p:nvPr>
            <p:ph type="body" sz="quarter" idx="22" hasCustomPrompt="1"/>
          </p:nvPr>
        </p:nvSpPr>
        <p:spPr>
          <a:xfrm>
            <a:off x="6224179"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endParaRPr lang="en-US" dirty="0"/>
          </a:p>
        </p:txBody>
      </p:sp>
      <p:sp>
        <p:nvSpPr>
          <p:cNvPr id="19" name="Picture Placeholder 23"/>
          <p:cNvSpPr>
            <a:spLocks noGrp="1"/>
          </p:cNvSpPr>
          <p:nvPr>
            <p:ph type="pic" sz="quarter" idx="16"/>
          </p:nvPr>
        </p:nvSpPr>
        <p:spPr>
          <a:xfrm>
            <a:off x="9028350" y="2801105"/>
            <a:ext cx="2560320" cy="1764792"/>
          </a:xfrm>
        </p:spPr>
        <p:txBody>
          <a:bodyPr/>
          <a:lstStyle>
            <a:lvl1pPr marL="0" indent="0">
              <a:buNone/>
              <a:defRPr/>
            </a:lvl1pPr>
          </a:lstStyle>
          <a:p>
            <a:endParaRPr lang="en-US"/>
          </a:p>
        </p:txBody>
      </p:sp>
      <p:sp>
        <p:nvSpPr>
          <p:cNvPr id="20" name="Text Placeholder 28"/>
          <p:cNvSpPr>
            <a:spLocks noGrp="1"/>
          </p:cNvSpPr>
          <p:nvPr>
            <p:ph type="body" sz="quarter" idx="23" hasCustomPrompt="1"/>
          </p:nvPr>
        </p:nvSpPr>
        <p:spPr>
          <a:xfrm>
            <a:off x="9028350"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endParaRPr lang="en-US" dirty="0"/>
          </a:p>
        </p:txBody>
      </p:sp>
      <p:sp>
        <p:nvSpPr>
          <p:cNvPr id="21" name="Text Placeholder 28"/>
          <p:cNvSpPr>
            <a:spLocks noGrp="1"/>
          </p:cNvSpPr>
          <p:nvPr>
            <p:ph type="body" sz="quarter" idx="24" hasCustomPrompt="1"/>
          </p:nvPr>
        </p:nvSpPr>
        <p:spPr>
          <a:xfrm>
            <a:off x="9028350"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p:cNvSpPr>
            <a:spLocks noGrp="1"/>
          </p:cNvSpPr>
          <p:nvPr>
            <p:ph type="ctrTitle"/>
          </p:nvPr>
        </p:nvSpPr>
        <p:spPr>
          <a:xfrm>
            <a:off x="581191" y="1020431"/>
            <a:ext cx="10993549" cy="1475013"/>
          </a:xfrm>
        </p:spPr>
        <p:txBody>
          <a:bodyPr/>
          <a:lstStyle/>
          <a:p>
            <a:endParaRPr lang="en-US" dirty="0"/>
          </a:p>
        </p:txBody>
      </p:sp>
      <p:sp>
        <p:nvSpPr>
          <p:cNvPr id="6" name="Subtitle 2"/>
          <p:cNvSpPr>
            <a:spLocks noGrp="1"/>
          </p:cNvSpPr>
          <p:nvPr>
            <p:ph type="subTitle" idx="1"/>
          </p:nvPr>
        </p:nvSpPr>
        <p:spPr>
          <a:xfrm>
            <a:off x="581194" y="2495445"/>
            <a:ext cx="10993546" cy="468233"/>
          </a:xfrm>
        </p:spPr>
        <p:txBody>
          <a:bodyPr/>
          <a:lstStyle>
            <a:lvl1pPr marL="0" indent="0">
              <a:buNone/>
              <a:defRPr/>
            </a:lvl1pPr>
          </a:lstStyle>
          <a:p>
            <a:endParaRPr lang="en-US" dirty="0"/>
          </a:p>
        </p:txBody>
      </p:sp>
      <p:sp>
        <p:nvSpPr>
          <p:cNvPr id="10" name="Picture Placeholder 9"/>
          <p:cNvSpPr>
            <a:spLocks noGrp="1"/>
          </p:cNvSpPr>
          <p:nvPr>
            <p:ph type="pic" sz="quarter" idx="13"/>
          </p:nvPr>
        </p:nvSpPr>
        <p:spPr>
          <a:xfrm>
            <a:off x="448056" y="3081528"/>
            <a:ext cx="5486400" cy="3310128"/>
          </a:xfrm>
          <a:solidFill>
            <a:schemeClr val="accent2"/>
          </a:solidFill>
        </p:spPr>
        <p:txBody>
          <a:bodyPr/>
          <a:lstStyle/>
          <a:p>
            <a:endParaRPr lang="en-US" dirty="0"/>
          </a:p>
        </p:txBody>
      </p:sp>
      <p:sp>
        <p:nvSpPr>
          <p:cNvPr id="11" name="Picture Placeholder 9"/>
          <p:cNvSpPr>
            <a:spLocks noGrp="1"/>
          </p:cNvSpPr>
          <p:nvPr>
            <p:ph type="pic" sz="quarter" idx="14"/>
          </p:nvPr>
        </p:nvSpPr>
        <p:spPr>
          <a:xfrm>
            <a:off x="6254496" y="3081528"/>
            <a:ext cx="5486400" cy="3310128"/>
          </a:xfrm>
          <a:solidFill>
            <a:schemeClr val="accent2"/>
          </a:solidFill>
        </p:spPr>
        <p:txBody>
          <a:bodyPr/>
          <a:lstStyle/>
          <a:p>
            <a:endParaRPr lang="en-US" dirty="0"/>
          </a:p>
        </p:txBody>
      </p:sp>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p:cNvSpPr>
            <a:spLocks noGrp="1"/>
          </p:cNvSpPr>
          <p:nvPr>
            <p:ph type="pic" sz="quarter" idx="13"/>
          </p:nvPr>
        </p:nvSpPr>
        <p:spPr>
          <a:xfrm>
            <a:off x="576263" y="2290762"/>
            <a:ext cx="2286000" cy="2514600"/>
          </a:xfrm>
          <a:solidFill>
            <a:schemeClr val="accent2"/>
          </a:solidFill>
        </p:spPr>
        <p:txBody>
          <a:bodyPr/>
          <a:lstStyle/>
          <a:p>
            <a:endParaRPr lang="en-US" dirty="0"/>
          </a:p>
        </p:txBody>
      </p:sp>
      <p:sp>
        <p:nvSpPr>
          <p:cNvPr id="16" name="SmartArt Placeholder 14"/>
          <p:cNvSpPr>
            <a:spLocks noGrp="1"/>
          </p:cNvSpPr>
          <p:nvPr>
            <p:ph type="pic" sz="quarter" idx="14"/>
          </p:nvPr>
        </p:nvSpPr>
        <p:spPr>
          <a:xfrm>
            <a:off x="3486759" y="2290762"/>
            <a:ext cx="2286000" cy="2514600"/>
          </a:xfrm>
          <a:solidFill>
            <a:schemeClr val="accent2"/>
          </a:solidFill>
        </p:spPr>
        <p:txBody>
          <a:bodyPr/>
          <a:lstStyle/>
          <a:p>
            <a:endParaRPr lang="en-US" dirty="0"/>
          </a:p>
        </p:txBody>
      </p:sp>
      <p:sp>
        <p:nvSpPr>
          <p:cNvPr id="17" name="SmartArt Placeholder 14"/>
          <p:cNvSpPr>
            <a:spLocks noGrp="1"/>
          </p:cNvSpPr>
          <p:nvPr>
            <p:ph type="pic" sz="quarter" idx="15"/>
          </p:nvPr>
        </p:nvSpPr>
        <p:spPr>
          <a:xfrm>
            <a:off x="6397255" y="2290762"/>
            <a:ext cx="2286000" cy="2514600"/>
          </a:xfrm>
          <a:solidFill>
            <a:schemeClr val="accent2"/>
          </a:solidFill>
        </p:spPr>
        <p:txBody>
          <a:bodyPr/>
          <a:lstStyle/>
          <a:p>
            <a:endParaRPr lang="en-US" dirty="0"/>
          </a:p>
        </p:txBody>
      </p:sp>
      <p:sp>
        <p:nvSpPr>
          <p:cNvPr id="18" name="SmartArt Placeholder 14"/>
          <p:cNvSpPr>
            <a:spLocks noGrp="1"/>
          </p:cNvSpPr>
          <p:nvPr>
            <p:ph type="pic" sz="quarter" idx="16"/>
          </p:nvPr>
        </p:nvSpPr>
        <p:spPr>
          <a:xfrm>
            <a:off x="9307750" y="2290762"/>
            <a:ext cx="2286000" cy="2514600"/>
          </a:xfrm>
          <a:solidFill>
            <a:schemeClr val="accent2"/>
          </a:solidFill>
        </p:spPr>
        <p:txBody>
          <a:bodyPr/>
          <a:lstStyle/>
          <a:p>
            <a:endParaRPr lang="en-US" dirty="0"/>
          </a:p>
        </p:txBody>
      </p:sp>
      <p:sp>
        <p:nvSpPr>
          <p:cNvPr id="20" name="Text Placeholder 19"/>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3850" indent="0">
              <a:buNone/>
              <a:defRPr sz="1800"/>
            </a:lvl2pPr>
            <a:lvl3pPr marL="629920" indent="0">
              <a:buNone/>
              <a:defRPr sz="1800"/>
            </a:lvl3pPr>
            <a:lvl4pPr marL="1007745" indent="0">
              <a:buNone/>
              <a:defRPr sz="1800"/>
            </a:lvl4pPr>
            <a:lvl5pPr marL="1367790" indent="0">
              <a:buNone/>
              <a:defRPr sz="1800"/>
            </a:lvl5pPr>
          </a:lstStyle>
          <a:p>
            <a:pPr lvl="0"/>
            <a:r>
              <a:rPr lang="en-US" dirty="0"/>
              <a:t>Name</a:t>
            </a:r>
            <a:endParaRPr lang="en-US" dirty="0"/>
          </a:p>
        </p:txBody>
      </p:sp>
      <p:sp>
        <p:nvSpPr>
          <p:cNvPr id="22" name="Text Placeholder 21"/>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3850" indent="0">
              <a:buNone/>
              <a:defRPr sz="1600"/>
            </a:lvl2pPr>
            <a:lvl3pPr marL="629920" indent="0">
              <a:buNone/>
              <a:defRPr sz="1600"/>
            </a:lvl3pPr>
            <a:lvl4pPr marL="1007745" indent="0">
              <a:buNone/>
              <a:defRPr sz="1600"/>
            </a:lvl4pPr>
            <a:lvl5pPr marL="1367790" indent="0">
              <a:buNone/>
              <a:defRPr sz="1600"/>
            </a:lvl5pPr>
          </a:lstStyle>
          <a:p>
            <a:pPr lvl="0"/>
            <a:r>
              <a:rPr lang="en-US" dirty="0"/>
              <a:t>Title</a:t>
            </a:r>
            <a:endParaRPr lang="en-US" dirty="0"/>
          </a:p>
        </p:txBody>
      </p:sp>
      <p:sp>
        <p:nvSpPr>
          <p:cNvPr id="23" name="Text Placeholder 19"/>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3850" indent="0">
              <a:buNone/>
              <a:defRPr sz="1800"/>
            </a:lvl2pPr>
            <a:lvl3pPr marL="629920" indent="0">
              <a:buNone/>
              <a:defRPr sz="1800"/>
            </a:lvl3pPr>
            <a:lvl4pPr marL="1007745" indent="0">
              <a:buNone/>
              <a:defRPr sz="1800"/>
            </a:lvl4pPr>
            <a:lvl5pPr marL="1367790" indent="0">
              <a:buNone/>
              <a:defRPr sz="1800"/>
            </a:lvl5pPr>
          </a:lstStyle>
          <a:p>
            <a:pPr lvl="0"/>
            <a:r>
              <a:rPr lang="en-US" dirty="0"/>
              <a:t>Name</a:t>
            </a:r>
            <a:endParaRPr lang="en-US" dirty="0"/>
          </a:p>
        </p:txBody>
      </p:sp>
      <p:sp>
        <p:nvSpPr>
          <p:cNvPr id="24" name="Text Placeholder 21"/>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3850" indent="0">
              <a:buNone/>
              <a:defRPr sz="1600"/>
            </a:lvl2pPr>
            <a:lvl3pPr marL="629920" indent="0">
              <a:buNone/>
              <a:defRPr sz="1600"/>
            </a:lvl3pPr>
            <a:lvl4pPr marL="1007745" indent="0">
              <a:buNone/>
              <a:defRPr sz="1600"/>
            </a:lvl4pPr>
            <a:lvl5pPr marL="1367790" indent="0">
              <a:buNone/>
              <a:defRPr sz="1600"/>
            </a:lvl5pPr>
          </a:lstStyle>
          <a:p>
            <a:pPr lvl="0"/>
            <a:r>
              <a:rPr lang="en-US" dirty="0"/>
              <a:t>Title</a:t>
            </a:r>
            <a:endParaRPr lang="en-US" dirty="0"/>
          </a:p>
        </p:txBody>
      </p:sp>
      <p:sp>
        <p:nvSpPr>
          <p:cNvPr id="25" name="Text Placeholder 19"/>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3850" indent="0">
              <a:buNone/>
              <a:defRPr sz="1800"/>
            </a:lvl2pPr>
            <a:lvl3pPr marL="629920" indent="0">
              <a:buNone/>
              <a:defRPr sz="1800"/>
            </a:lvl3pPr>
            <a:lvl4pPr marL="1007745" indent="0">
              <a:buNone/>
              <a:defRPr sz="1800"/>
            </a:lvl4pPr>
            <a:lvl5pPr marL="1367790" indent="0">
              <a:buNone/>
              <a:defRPr sz="1800"/>
            </a:lvl5pPr>
          </a:lstStyle>
          <a:p>
            <a:pPr lvl="0"/>
            <a:r>
              <a:rPr lang="en-US" dirty="0"/>
              <a:t>Name</a:t>
            </a:r>
            <a:endParaRPr lang="en-US" dirty="0"/>
          </a:p>
        </p:txBody>
      </p:sp>
      <p:sp>
        <p:nvSpPr>
          <p:cNvPr id="26" name="Text Placeholder 21"/>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3850" indent="0">
              <a:buNone/>
              <a:defRPr sz="1600"/>
            </a:lvl2pPr>
            <a:lvl3pPr marL="629920" indent="0">
              <a:buNone/>
              <a:defRPr sz="1600"/>
            </a:lvl3pPr>
            <a:lvl4pPr marL="1007745" indent="0">
              <a:buNone/>
              <a:defRPr sz="1600"/>
            </a:lvl4pPr>
            <a:lvl5pPr marL="1367790" indent="0">
              <a:buNone/>
              <a:defRPr sz="1600"/>
            </a:lvl5pPr>
          </a:lstStyle>
          <a:p>
            <a:pPr lvl="0"/>
            <a:r>
              <a:rPr lang="en-US" dirty="0"/>
              <a:t>Title</a:t>
            </a:r>
            <a:endParaRPr lang="en-US" dirty="0"/>
          </a:p>
        </p:txBody>
      </p:sp>
      <p:sp>
        <p:nvSpPr>
          <p:cNvPr id="27" name="Text Placeholder 19"/>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3850" indent="0">
              <a:buNone/>
              <a:defRPr sz="1800"/>
            </a:lvl2pPr>
            <a:lvl3pPr marL="629920" indent="0">
              <a:buNone/>
              <a:defRPr sz="1800"/>
            </a:lvl3pPr>
            <a:lvl4pPr marL="1007745" indent="0">
              <a:buNone/>
              <a:defRPr sz="1800"/>
            </a:lvl4pPr>
            <a:lvl5pPr marL="1367790" indent="0">
              <a:buNone/>
              <a:defRPr sz="1800"/>
            </a:lvl5pPr>
          </a:lstStyle>
          <a:p>
            <a:pPr lvl="0"/>
            <a:r>
              <a:rPr lang="en-US" dirty="0"/>
              <a:t>Name</a:t>
            </a:r>
            <a:endParaRPr lang="en-US" dirty="0"/>
          </a:p>
        </p:txBody>
      </p:sp>
      <p:sp>
        <p:nvSpPr>
          <p:cNvPr id="28" name="Text Placeholder 21"/>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3850" indent="0">
              <a:buNone/>
              <a:defRPr sz="1600"/>
            </a:lvl2pPr>
            <a:lvl3pPr marL="629920" indent="0">
              <a:buNone/>
              <a:defRPr sz="1600"/>
            </a:lvl3pPr>
            <a:lvl4pPr marL="1007745" indent="0">
              <a:buNone/>
              <a:defRPr sz="1600"/>
            </a:lvl4pPr>
            <a:lvl5pPr marL="1367790" indent="0">
              <a:buNone/>
              <a:defRPr sz="1600"/>
            </a:lvl5pPr>
          </a:lstStyle>
          <a:p>
            <a:pPr lvl="0"/>
            <a:r>
              <a:rPr lang="en-US" dirty="0"/>
              <a:t>Title</a:t>
            </a:r>
            <a:endParaRPr lang="en-US" dirty="0"/>
          </a:p>
        </p:txBody>
      </p:sp>
      <p:sp>
        <p:nvSpPr>
          <p:cNvPr id="4" name="Footer Placeholder 3"/>
          <p:cNvSpPr>
            <a:spLocks noGrp="1"/>
          </p:cNvSpPr>
          <p:nvPr>
            <p:ph type="ftr" sz="quarter" idx="11"/>
          </p:nvPr>
        </p:nvSpPr>
        <p:spPr/>
        <p:txBody>
          <a:bodyPr/>
          <a:lstStyle/>
          <a:p>
            <a:r>
              <a:rPr lang="en-US" dirty="0"/>
              <a:t>Sample Footer Text</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dirty="0"/>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p:cNvCxnSpPr/>
          <p:nvPr/>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p:cNvSpPr>
            <a:spLocks noGrp="1"/>
          </p:cNvSpPr>
          <p:nvPr>
            <p:ph type="ctrTitle"/>
          </p:nvPr>
        </p:nvSpPr>
        <p:spPr>
          <a:xfrm>
            <a:off x="609946" y="1119099"/>
            <a:ext cx="11000862" cy="771777"/>
          </a:xfrm>
        </p:spPr>
        <p:txBody>
          <a:bodyPr vert="horz" lIns="91440" tIns="45720" rIns="91440" bIns="45720" rtlCol="0" anchor="b">
            <a:normAutofit/>
          </a:bodyPr>
          <a:lstStyle/>
          <a:p>
            <a:r>
              <a:rPr lang="en-US" b="1" dirty="0">
                <a:ea typeface="+mj-lt"/>
                <a:cs typeface="+mj-lt"/>
              </a:rPr>
              <a:t>Industrial Training: My Journey and Achievement</a:t>
            </a:r>
            <a:endParaRPr lang="en-US" b="1" dirty="0">
              <a:ea typeface="+mj-lt"/>
              <a:cs typeface="+mj-lt"/>
            </a:endParaRPr>
          </a:p>
        </p:txBody>
      </p:sp>
      <p:sp>
        <p:nvSpPr>
          <p:cNvPr id="68" name="Rectangle 67"/>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69"/>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p:cNvSpPr>
            <a:spLocks noGrp="1" noRot="1" noChangeAspect="1" noMove="1" noResize="1" noEditPoints="1" noAdjustHandles="1" noChangeArrowheads="1" noChangeShapeType="1" noTextEdit="1"/>
          </p:cNvSpPr>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HD wallpaper: data center, Optic fiber, technology, tilt shift, network ..."/>
          <p:cNvPicPr>
            <a:picLocks noGrp="1" noChangeAspect="1"/>
          </p:cNvPicPr>
          <p:nvPr>
            <p:ph type="pic" sz="quarter" idx="13"/>
          </p:nvPr>
        </p:nvPicPr>
        <p:blipFill rotWithShape="1">
          <a:blip r:embed="rId1"/>
          <a:srcRect l="23106" r="1" b="1"/>
          <a:stretch>
            <a:fillRect/>
          </a:stretch>
        </p:blipFill>
        <p:spPr>
          <a:xfrm>
            <a:off x="611392" y="2347105"/>
            <a:ext cx="5074920" cy="3712464"/>
          </a:xfrm>
          <a:prstGeom prst="rect">
            <a:avLst/>
          </a:prstGeom>
        </p:spPr>
      </p:pic>
      <p:sp>
        <p:nvSpPr>
          <p:cNvPr id="5" name="Subtitle 4"/>
          <p:cNvSpPr>
            <a:spLocks noGrp="1"/>
          </p:cNvSpPr>
          <p:nvPr>
            <p:ph type="subTitle" idx="1"/>
          </p:nvPr>
        </p:nvSpPr>
        <p:spPr>
          <a:xfrm>
            <a:off x="6341110" y="2340610"/>
            <a:ext cx="5641975" cy="3634740"/>
          </a:xfrm>
        </p:spPr>
        <p:txBody>
          <a:bodyPr vert="horz" lIns="91440" tIns="45720" rIns="91440" bIns="45720" rtlCol="0" anchor="ctr">
            <a:normAutofit/>
          </a:bodyPr>
          <a:lstStyle/>
          <a:p>
            <a:r>
              <a:rPr lang="en-US" sz="2000" cap="all" dirty="0">
                <a:latin typeface="Gill Sans MT" panose="020B0502020104020203"/>
              </a:rPr>
              <a:t>NAME: Kayode peter TEMITOPE</a:t>
            </a:r>
            <a:endParaRPr lang="en-US" sz="2000" dirty="0">
              <a:latin typeface="Gill Sans MT" panose="020B0502020104020203"/>
            </a:endParaRPr>
          </a:p>
          <a:p>
            <a:r>
              <a:rPr lang="en-US" sz="2000" cap="all" dirty="0">
                <a:latin typeface="Gill Sans MT" panose="020B0502020104020203"/>
              </a:rPr>
              <a:t>MATRIC NUMBER: 208077</a:t>
            </a:r>
            <a:endParaRPr lang="en-US" sz="2000" cap="all" dirty="0">
              <a:latin typeface="Gill Sans MT" panose="020B0502020104020203"/>
            </a:endParaRPr>
          </a:p>
          <a:p>
            <a:r>
              <a:rPr lang="en-US" sz="2000" cap="all" dirty="0">
                <a:latin typeface="Gill Sans MT" panose="020B0502020104020203"/>
              </a:rPr>
              <a:t>DEPARTMENT: Computer science</a:t>
            </a:r>
            <a:endParaRPr lang="en-US" sz="2000" cap="all" dirty="0">
              <a:latin typeface="Gill Sans MT" panose="020B0502020104020203"/>
            </a:endParaRPr>
          </a:p>
          <a:p>
            <a:r>
              <a:rPr lang="en-US" sz="2000" cap="all" dirty="0">
                <a:latin typeface="Gill Sans MT" panose="020B0502020104020203"/>
              </a:rPr>
              <a:t>it location: itu, college of medicine, ui </a:t>
            </a:r>
            <a:endParaRPr lang="en-US" sz="2000" cap="all" dirty="0">
              <a:latin typeface="Gill Sans MT" panose="020B0502020104020203"/>
            </a:endParaRPr>
          </a:p>
          <a:p>
            <a:r>
              <a:rPr lang="en-US" sz="2000" cap="all" dirty="0">
                <a:latin typeface="Gill Sans MT" panose="020B0502020104020203"/>
              </a:rPr>
              <a:t>SUPERVISOR: MR. AGBOOLA KEHINDE</a:t>
            </a:r>
            <a:endParaRPr lang="en-US" sz="2000" dirty="0">
              <a:latin typeface="Gill Sans MT" panose="020B0502020104020203"/>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3" name="Rectangle 8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2" y="687778"/>
            <a:ext cx="3452892" cy="1025679"/>
          </a:xfrm>
        </p:spPr>
        <p:txBody>
          <a:bodyPr vert="horz" lIns="91440" tIns="45720" rIns="91440" bIns="45720" rtlCol="0" anchor="b">
            <a:normAutofit/>
          </a:bodyPr>
          <a:lstStyle/>
          <a:p>
            <a:r>
              <a:rPr lang="en-US" b="1" kern="1200" cap="all" dirty="0">
                <a:solidFill>
                  <a:schemeClr val="tx1">
                    <a:lumMod val="75000"/>
                    <a:lumOff val="25000"/>
                  </a:schemeClr>
                </a:solidFill>
                <a:latin typeface="+mj-lt"/>
                <a:ea typeface="+mj-ea"/>
                <a:cs typeface="+mj-cs"/>
              </a:rPr>
              <a:t>Access point configuration</a:t>
            </a:r>
            <a:endParaRPr lang="en-US" b="1" kern="1200" cap="all" dirty="0">
              <a:solidFill>
                <a:schemeClr val="tx1">
                  <a:lumMod val="75000"/>
                  <a:lumOff val="25000"/>
                </a:schemeClr>
              </a:solidFill>
              <a:latin typeface="+mj-lt"/>
              <a:ea typeface="+mj-ea"/>
              <a:cs typeface="+mj-cs"/>
            </a:endParaRPr>
          </a:p>
        </p:txBody>
      </p:sp>
      <p:sp>
        <p:nvSpPr>
          <p:cNvPr id="85" name="Rectangle 84"/>
          <p:cNvSpPr>
            <a:spLocks noGrp="1" noRot="1" noChangeAspect="1" noMove="1" noResize="1" noEditPoints="1" noAdjustHandles="1" noChangeArrowheads="1" noChangeShapeType="1" noTextEdit="1"/>
          </p:cNvSpPr>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p:cNvSpPr>
            <a:spLocks noGrp="1" noRot="1" noChangeAspect="1" noMove="1" noResize="1" noEditPoints="1" noAdjustHandles="1" noChangeArrowheads="1" noChangeShapeType="1" noTextEdit="1"/>
          </p:cNvSpPr>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p:cNvSpPr>
            <a:spLocks noGrp="1" noRot="1" noChangeAspect="1" noMove="1" noResize="1" noEditPoints="1" noAdjustHandles="1" noChangeArrowheads="1" noChangeShapeType="1" noTextEdit="1"/>
          </p:cNvSpPr>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3" y="1997844"/>
            <a:ext cx="3639798" cy="3961399"/>
          </a:xfrm>
        </p:spPr>
        <p:txBody>
          <a:bodyPr vert="horz" lIns="91440" tIns="45720" rIns="91440" bIns="45720" rtlCol="0" anchor="ctr">
            <a:noAutofit/>
          </a:bodyPr>
          <a:lstStyle/>
          <a:p>
            <a:r>
              <a:rPr lang="en-US" sz="2200" dirty="0"/>
              <a:t>I honed my ability to configure access points effectively through hands-on experience, mastering wireless network setup, security protocols, and coverage optimization. This encompassed managing SSIDs, encryption, and channels for seamless connectivity, tailoring configurations to specific network demands.</a:t>
            </a:r>
            <a:endParaRPr lang="en-US" sz="2200" dirty="0"/>
          </a:p>
        </p:txBody>
      </p:sp>
      <p:pic>
        <p:nvPicPr>
          <p:cNvPr id="8" name="Picture Placeholder 6" descr="A hand holding a white box on a desk&#10;&#10;Description automatically generated"/>
          <p:cNvPicPr>
            <a:picLocks noChangeAspect="1"/>
          </p:cNvPicPr>
          <p:nvPr/>
        </p:nvPicPr>
        <p:blipFill rotWithShape="1">
          <a:blip r:embed="rId1"/>
          <a:srcRect l="14368" r="19066" b="2"/>
          <a:stretch>
            <a:fillRect/>
          </a:stretch>
        </p:blipFill>
        <p:spPr>
          <a:xfrm>
            <a:off x="4246850" y="641102"/>
            <a:ext cx="3702877" cy="5749462"/>
          </a:xfrm>
          <a:prstGeom prst="rect">
            <a:avLst/>
          </a:prstGeom>
          <a:solidFill>
            <a:schemeClr val="accent2"/>
          </a:solidFill>
        </p:spPr>
      </p:pic>
      <p:pic>
        <p:nvPicPr>
          <p:cNvPr id="10" name="Picture Placeholder 6" descr="A screenshot of a computer&#10;&#10;Description automatically generated"/>
          <p:cNvPicPr>
            <a:picLocks noChangeAspect="1"/>
          </p:cNvPicPr>
          <p:nvPr/>
        </p:nvPicPr>
        <p:blipFill rotWithShape="1">
          <a:blip r:embed="rId2"/>
          <a:srcRect r="-2" b="28350"/>
          <a:stretch>
            <a:fillRect/>
          </a:stretch>
        </p:blipFill>
        <p:spPr>
          <a:xfrm>
            <a:off x="8042589" y="641102"/>
            <a:ext cx="3702877" cy="2742178"/>
          </a:xfrm>
          <a:prstGeom prst="rect">
            <a:avLst/>
          </a:prstGeom>
          <a:solidFill>
            <a:schemeClr val="accent2"/>
          </a:solidFill>
        </p:spPr>
      </p:pic>
      <p:pic>
        <p:nvPicPr>
          <p:cNvPr id="7" name="Picture Placeholder 6" descr="A hand holding a white square device with black and white ports&#10;&#10;Description automatically generated"/>
          <p:cNvPicPr>
            <a:picLocks noGrp="1" noChangeAspect="1"/>
          </p:cNvPicPr>
          <p:nvPr>
            <p:ph type="pic" sz="quarter" idx="13"/>
          </p:nvPr>
        </p:nvPicPr>
        <p:blipFill rotWithShape="1">
          <a:blip r:embed="rId3"/>
          <a:srcRect r="-2" b="23746"/>
          <a:stretch>
            <a:fillRect/>
          </a:stretch>
        </p:blipFill>
        <p:spPr>
          <a:xfrm>
            <a:off x="8042146" y="3472185"/>
            <a:ext cx="3702877" cy="2918379"/>
          </a:xfrm>
          <a:prstGeom prst="rect">
            <a:avLst/>
          </a:prstGeom>
        </p:spPr>
      </p:pic>
      <p:sp>
        <p:nvSpPr>
          <p:cNvPr id="4" name="Footer Placeholder 3"/>
          <p:cNvSpPr>
            <a:spLocks noGrp="1"/>
          </p:cNvSpPr>
          <p:nvPr>
            <p:ph type="ftr" sz="quarter" idx="11"/>
          </p:nvPr>
        </p:nvSpPr>
        <p:spPr>
          <a:xfrm>
            <a:off x="581192" y="6423914"/>
            <a:ext cx="6917210" cy="365125"/>
          </a:xfrm>
        </p:spPr>
        <p:txBody>
          <a:bodyPr vert="horz" lIns="91440" tIns="45720" rIns="91440" bIns="45720" rtlCol="0" anchor="ctr">
            <a:normAutofit/>
          </a:bodyPr>
          <a:lstStyle/>
          <a:p>
            <a:pPr>
              <a:spcAft>
                <a:spcPts val="600"/>
              </a:spcAft>
            </a:pPr>
            <a:r>
              <a:rPr lang="en-US" dirty="0"/>
              <a:t>Kayode peter</a:t>
            </a:r>
            <a:endParaRPr lang="en-US" dirty="0">
              <a:ea typeface="+mn-ea"/>
              <a:cs typeface="+mn-cs"/>
            </a:endParaRPr>
          </a:p>
        </p:txBody>
      </p:sp>
      <p:sp>
        <p:nvSpPr>
          <p:cNvPr id="6" name="Slide Number Placeholder 5"/>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8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a:spLocks noGrp="1" noRot="1" noChangeAspect="1" noMove="1" noResize="1" noEditPoints="1" noAdjustHandles="1" noChangeArrowheads="1" noChangeShapeType="1" noTextEdit="1"/>
          </p:cNvSpPr>
          <p:nvPr/>
        </p:nvSpPr>
        <p:spPr>
          <a:xfrm>
            <a:off x="438068" y="457200"/>
            <a:ext cx="750722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p:cNvSpPr>
            <a:spLocks noGrp="1" noRot="1" noChangeAspect="1" noMove="1" noResize="1" noEditPoints="1" noAdjustHandles="1" noChangeArrowheads="1" noChangeShapeType="1" noTextEdit="1"/>
          </p:cNvSpPr>
          <p:nvPr/>
        </p:nvSpPr>
        <p:spPr>
          <a:xfrm>
            <a:off x="438067" y="618067"/>
            <a:ext cx="7503665" cy="577426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4884" y="929912"/>
            <a:ext cx="7032916" cy="1247938"/>
          </a:xfrm>
        </p:spPr>
        <p:txBody>
          <a:bodyPr vert="horz" lIns="91440" tIns="45720" rIns="91440" bIns="45720" rtlCol="0" anchor="ctr">
            <a:normAutofit/>
          </a:bodyPr>
          <a:lstStyle/>
          <a:p>
            <a:r>
              <a:rPr lang="en-US" sz="3000" b="1" kern="1200" cap="all" dirty="0">
                <a:solidFill>
                  <a:srgbClr val="FFFFFF"/>
                </a:solidFill>
                <a:latin typeface="+mj-lt"/>
                <a:ea typeface="+mj-ea"/>
                <a:cs typeface="+mj-cs"/>
              </a:rPr>
              <a:t>Use </a:t>
            </a:r>
            <a:r>
              <a:rPr lang="en-US" sz="3000" b="1" kern="1200" cap="all">
                <a:solidFill>
                  <a:srgbClr val="FFFFFF"/>
                </a:solidFill>
                <a:latin typeface="+mj-lt"/>
                <a:ea typeface="+mj-ea"/>
                <a:cs typeface="+mj-cs"/>
              </a:rPr>
              <a:t>of </a:t>
            </a:r>
            <a:r>
              <a:rPr lang="en-US" sz="3000" b="1" kern="1200" cap="all" dirty="0">
                <a:solidFill>
                  <a:srgbClr val="FFFFFF"/>
                </a:solidFill>
                <a:latin typeface="+mj-lt"/>
                <a:ea typeface="+mj-ea"/>
                <a:cs typeface="+mj-cs"/>
              </a:rPr>
              <a:t>Dia software</a:t>
            </a:r>
            <a:endParaRPr lang="en-US" sz="3000" b="1" kern="1200" cap="all" dirty="0">
              <a:solidFill>
                <a:srgbClr val="FFFFFF"/>
              </a:solidFill>
              <a:latin typeface="+mj-lt"/>
              <a:ea typeface="+mj-ea"/>
              <a:cs typeface="+mj-cs"/>
            </a:endParaRPr>
          </a:p>
        </p:txBody>
      </p:sp>
      <p:sp>
        <p:nvSpPr>
          <p:cNvPr id="3" name="Content Placeholder 2"/>
          <p:cNvSpPr>
            <a:spLocks noGrp="1"/>
          </p:cNvSpPr>
          <p:nvPr>
            <p:ph idx="1"/>
          </p:nvPr>
        </p:nvSpPr>
        <p:spPr>
          <a:xfrm>
            <a:off x="764883" y="2309004"/>
            <a:ext cx="6855115" cy="3495742"/>
          </a:xfrm>
        </p:spPr>
        <p:txBody>
          <a:bodyPr vert="horz" lIns="91440" tIns="45720" rIns="91440" bIns="45720" rtlCol="0" anchor="ctr">
            <a:normAutofit/>
          </a:bodyPr>
          <a:lstStyle/>
          <a:p>
            <a:r>
              <a:rPr lang="en-US" sz="2300" dirty="0">
                <a:solidFill>
                  <a:srgbClr val="FFFFFF"/>
                </a:solidFill>
              </a:rPr>
              <a:t>I used Dia software to craft a prototype network layout for the vertical extension building, effectively illustrating the placement of networking components. Employing Dia's tools, I designed an organized network structure that enhanced communication and connectivity throughout the building.</a:t>
            </a:r>
            <a:endParaRPr lang="en-US" sz="2300" dirty="0"/>
          </a:p>
        </p:txBody>
      </p:sp>
      <p:pic>
        <p:nvPicPr>
          <p:cNvPr id="8" name="Picture Placeholder 6"/>
          <p:cNvPicPr>
            <a:picLocks noChangeAspect="1"/>
          </p:cNvPicPr>
          <p:nvPr/>
        </p:nvPicPr>
        <p:blipFill rotWithShape="1">
          <a:blip r:embed="rId1"/>
          <a:srcRect l="22733" r="22733"/>
          <a:stretch>
            <a:fillRect/>
          </a:stretch>
        </p:blipFill>
        <p:spPr>
          <a:xfrm>
            <a:off x="8379799" y="704167"/>
            <a:ext cx="3217333" cy="2477867"/>
          </a:xfrm>
          <a:prstGeom prst="rect">
            <a:avLst/>
          </a:prstGeom>
          <a:solidFill>
            <a:schemeClr val="accent2"/>
          </a:solidFill>
        </p:spPr>
      </p:pic>
      <p:pic>
        <p:nvPicPr>
          <p:cNvPr id="7" name="Picture Placeholder 6" descr="A diagram of a computer network&#10;&#10;Description automatically generated"/>
          <p:cNvPicPr>
            <a:picLocks noGrp="1" noChangeAspect="1"/>
          </p:cNvPicPr>
          <p:nvPr>
            <p:ph type="pic" sz="quarter" idx="13"/>
          </p:nvPr>
        </p:nvPicPr>
        <p:blipFill rotWithShape="1">
          <a:blip r:embed="rId2"/>
          <a:srcRect l="13291" r="13291"/>
          <a:stretch>
            <a:fillRect/>
          </a:stretch>
        </p:blipFill>
        <p:spPr>
          <a:xfrm>
            <a:off x="8379798" y="3747647"/>
            <a:ext cx="3217333" cy="2486906"/>
          </a:xfrm>
          <a:prstGeom prst="rect">
            <a:avLst/>
          </a:prstGeom>
        </p:spPr>
      </p:pic>
      <p:sp>
        <p:nvSpPr>
          <p:cNvPr id="4" name="Footer Placeholder 3"/>
          <p:cNvSpPr>
            <a:spLocks noGrp="1"/>
          </p:cNvSpPr>
          <p:nvPr>
            <p:ph type="ftr" sz="quarter" idx="11"/>
          </p:nvPr>
        </p:nvSpPr>
        <p:spPr>
          <a:xfrm>
            <a:off x="581192" y="6423914"/>
            <a:ext cx="6917210" cy="365125"/>
          </a:xfrm>
        </p:spPr>
        <p:txBody>
          <a:bodyPr vert="horz" lIns="91440" tIns="45720" rIns="91440" bIns="45720" rtlCol="0" anchor="ctr">
            <a:normAutofit/>
          </a:bodyPr>
          <a:lstStyle/>
          <a:p>
            <a:pPr>
              <a:spcAft>
                <a:spcPts val="600"/>
              </a:spcAft>
            </a:pPr>
            <a:r>
              <a:rPr lang="en-US" dirty="0">
                <a:solidFill>
                  <a:schemeClr val="bg1">
                    <a:lumMod val="85000"/>
                    <a:lumOff val="15000"/>
                  </a:schemeClr>
                </a:solidFill>
              </a:rPr>
              <a:t>Kayode peter</a:t>
            </a:r>
            <a:endParaRPr lang="en-US" dirty="0">
              <a:ea typeface="+mn-ea"/>
              <a:cs typeface="+mn-cs"/>
            </a:endParaRPr>
          </a:p>
        </p:txBody>
      </p:sp>
      <p:sp>
        <p:nvSpPr>
          <p:cNvPr id="6" name="Slide Number Placeholder 5"/>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a:solidFill>
                  <a:schemeClr val="bg1">
                    <a:lumMod val="85000"/>
                    <a:lumOff val="15000"/>
                  </a:schemeClr>
                </a:solidFill>
              </a:rPr>
            </a:fld>
            <a:endParaRPr lang="en-US">
              <a:solidFill>
                <a:schemeClr val="bg1">
                  <a:lumMod val="85000"/>
                  <a:lumOff val="15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Rectangle 98"/>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2280" y="772224"/>
            <a:ext cx="4279807" cy="1160768"/>
          </a:xfrm>
        </p:spPr>
        <p:txBody>
          <a:bodyPr vert="horz" lIns="91440" tIns="45720" rIns="91440" bIns="45720" rtlCol="0" anchor="b">
            <a:normAutofit/>
          </a:bodyPr>
          <a:lstStyle/>
          <a:p>
            <a:r>
              <a:rPr lang="en-US" b="1" kern="1200" cap="all" dirty="0">
                <a:solidFill>
                  <a:schemeClr val="bg1">
                    <a:lumMod val="75000"/>
                    <a:lumOff val="25000"/>
                  </a:schemeClr>
                </a:solidFill>
                <a:latin typeface="+mj-lt"/>
                <a:ea typeface="+mj-ea"/>
                <a:cs typeface="+mj-cs"/>
              </a:rPr>
              <a:t>staff </a:t>
            </a:r>
            <a:r>
              <a:rPr lang="en-US" b="1" kern="1200" cap="all">
                <a:solidFill>
                  <a:schemeClr val="bg1">
                    <a:lumMod val="75000"/>
                    <a:lumOff val="25000"/>
                  </a:schemeClr>
                </a:solidFill>
                <a:latin typeface="+mj-lt"/>
                <a:ea typeface="+mj-ea"/>
                <a:cs typeface="+mj-cs"/>
              </a:rPr>
              <a:t>Ict</a:t>
            </a:r>
            <a:r>
              <a:rPr lang="en-US" b="1" kern="1200" cap="all" dirty="0">
                <a:solidFill>
                  <a:schemeClr val="bg1">
                    <a:lumMod val="75000"/>
                    <a:lumOff val="25000"/>
                  </a:schemeClr>
                </a:solidFill>
                <a:latin typeface="+mj-lt"/>
                <a:ea typeface="+mj-ea"/>
                <a:cs typeface="+mj-cs"/>
              </a:rPr>
              <a:t> training assistance</a:t>
            </a:r>
            <a:endParaRPr lang="en-US" b="1" kern="1200" cap="all" dirty="0">
              <a:solidFill>
                <a:schemeClr val="bg1">
                  <a:lumMod val="75000"/>
                  <a:lumOff val="25000"/>
                </a:schemeClr>
              </a:solidFill>
              <a:latin typeface="+mj-lt"/>
              <a:ea typeface="+mj-ea"/>
              <a:cs typeface="+mj-cs"/>
            </a:endParaRPr>
          </a:p>
        </p:txBody>
      </p:sp>
      <p:sp>
        <p:nvSpPr>
          <p:cNvPr id="107" name="Rectangle 106"/>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9" name="Rectangle 108"/>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11" name="Rectangle 110"/>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71513" y="2291616"/>
            <a:ext cx="4273971" cy="3671936"/>
          </a:xfrm>
        </p:spPr>
        <p:txBody>
          <a:bodyPr vert="horz" lIns="91440" tIns="45720" rIns="91440" bIns="45720" rtlCol="0" anchor="t">
            <a:noAutofit/>
          </a:bodyPr>
          <a:lstStyle/>
          <a:p>
            <a:r>
              <a:rPr lang="en-US" sz="2200" dirty="0">
                <a:solidFill>
                  <a:schemeClr val="bg1">
                    <a:lumMod val="75000"/>
                    <a:lumOff val="25000"/>
                  </a:schemeClr>
                </a:solidFill>
              </a:rPr>
              <a:t>I provided support during an ICT training by addressing staff members' technical needs and concerns, ensuring a seamless learning experience as they used their computers while the tutor delivered lectures. This assistance contributed to a productive training session and enhanced participants' understanding of the material.</a:t>
            </a:r>
            <a:endParaRPr lang="en-US" sz="2200" dirty="0"/>
          </a:p>
        </p:txBody>
      </p:sp>
      <p:pic>
        <p:nvPicPr>
          <p:cNvPr id="10" name="Picture Placeholder 9" descr="A group of people in a room with computers&#10;&#10;Description automatically generated"/>
          <p:cNvPicPr>
            <a:picLocks noGrp="1" noChangeAspect="1"/>
          </p:cNvPicPr>
          <p:nvPr>
            <p:ph type="pic" sz="quarter" idx="13"/>
          </p:nvPr>
        </p:nvPicPr>
        <p:blipFill rotWithShape="1">
          <a:blip r:embed="rId1"/>
          <a:srcRect r="2793" b="1"/>
          <a:stretch>
            <a:fillRect/>
          </a:stretch>
        </p:blipFill>
        <p:spPr>
          <a:xfrm>
            <a:off x="5147603" y="601200"/>
            <a:ext cx="6597863" cy="5832497"/>
          </a:xfrm>
          <a:prstGeom prst="rect">
            <a:avLst/>
          </a:prstGeom>
        </p:spPr>
      </p:pic>
      <p:sp>
        <p:nvSpPr>
          <p:cNvPr id="4" name="Footer Placeholder 3"/>
          <p:cNvSpPr>
            <a:spLocks noGrp="1"/>
          </p:cNvSpPr>
          <p:nvPr>
            <p:ph type="ftr" sz="quarter" idx="11"/>
          </p:nvPr>
        </p:nvSpPr>
        <p:spPr>
          <a:xfrm>
            <a:off x="581192" y="6423914"/>
            <a:ext cx="6917210" cy="365125"/>
          </a:xfrm>
        </p:spPr>
        <p:txBody>
          <a:bodyPr vert="horz" lIns="91440" tIns="45720" rIns="91440" bIns="45720" rtlCol="0" anchor="ctr">
            <a:normAutofit/>
          </a:bodyPr>
          <a:lstStyle/>
          <a:p>
            <a:pPr>
              <a:spcAft>
                <a:spcPts val="600"/>
              </a:spcAft>
            </a:pPr>
            <a:r>
              <a:rPr lang="en-US" dirty="0">
                <a:solidFill>
                  <a:schemeClr val="bg1">
                    <a:lumMod val="75000"/>
                    <a:lumOff val="25000"/>
                  </a:schemeClr>
                </a:solidFill>
              </a:rPr>
              <a:t>Kayode peter</a:t>
            </a:r>
            <a:endParaRPr lang="en-US" dirty="0">
              <a:ea typeface="+mn-ea"/>
              <a:cs typeface="+mn-cs"/>
            </a:endParaRPr>
          </a:p>
        </p:txBody>
      </p:sp>
      <p:sp>
        <p:nvSpPr>
          <p:cNvPr id="6" name="Slide Number Placeholder 5"/>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a:solidFill>
                  <a:schemeClr val="bg1">
                    <a:lumMod val="75000"/>
                    <a:lumOff val="25000"/>
                  </a:schemeClr>
                </a:solidFill>
              </a:rPr>
            </a:fld>
            <a:endParaRPr lang="en-US">
              <a:solidFill>
                <a:schemeClr val="bg1">
                  <a:lumMod val="75000"/>
                  <a:lumOff val="25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dirty="0">
                <a:solidFill>
                  <a:srgbClr val="FFFFFF"/>
                </a:solidFill>
              </a:rPr>
              <a:t>conclusion</a:t>
            </a:r>
            <a:endParaRPr lang="en-US" dirty="0">
              <a:solidFill>
                <a:srgbClr val="FFFFFF"/>
              </a:solidFill>
            </a:endParaRPr>
          </a:p>
        </p:txBody>
      </p:sp>
      <p:sp>
        <p:nvSpPr>
          <p:cNvPr id="3" name="Content Placeholder 2"/>
          <p:cNvSpPr>
            <a:spLocks noGrp="1"/>
          </p:cNvSpPr>
          <p:nvPr>
            <p:ph idx="1"/>
          </p:nvPr>
        </p:nvSpPr>
        <p:spPr>
          <a:xfrm>
            <a:off x="5155905" y="1113764"/>
            <a:ext cx="6108179" cy="4624327"/>
          </a:xfrm>
        </p:spPr>
        <p:txBody>
          <a:bodyPr anchor="ctr">
            <a:normAutofit/>
          </a:bodyPr>
          <a:lstStyle/>
          <a:p>
            <a:pPr marL="0" indent="0" algn="just">
              <a:buNone/>
            </a:pPr>
            <a:r>
              <a:rPr lang="en-US" sz="2400" dirty="0">
                <a:ea typeface="+mn-lt"/>
                <a:cs typeface="+mn-lt"/>
              </a:rPr>
              <a:t>My industrial Training at the ITU, College of Medicine was a valuable post-education experience that enhanced my digital communication, information management, and interpersonal skills. It also exposed me to communication challenges within the College system , prompting me to adopt a more anlytical approach to problem-solving using advanced technology.</a:t>
            </a:r>
            <a:endParaRPr lang="en-US" sz="2400" dirty="0"/>
          </a:p>
        </p:txBody>
      </p:sp>
      <p:sp>
        <p:nvSpPr>
          <p:cNvPr id="4" name="Footer Placeholder 3"/>
          <p:cNvSpPr>
            <a:spLocks noGrp="1"/>
          </p:cNvSpPr>
          <p:nvPr>
            <p:ph type="ftr" sz="quarter" idx="11"/>
          </p:nvPr>
        </p:nvSpPr>
        <p:spPr>
          <a:xfrm>
            <a:off x="581192" y="6423914"/>
            <a:ext cx="6917210" cy="365125"/>
          </a:xfrm>
        </p:spPr>
        <p:txBody>
          <a:bodyPr>
            <a:normAutofit/>
          </a:bodyPr>
          <a:lstStyle/>
          <a:p>
            <a:pPr>
              <a:spcAft>
                <a:spcPts val="600"/>
              </a:spcAft>
            </a:pPr>
            <a:r>
              <a:rPr lang="en-US" dirty="0"/>
              <a:t>Kayode peter</a:t>
            </a:r>
            <a:endParaRPr lang="en-US" dirty="0"/>
          </a:p>
        </p:txBody>
      </p:sp>
      <p:sp>
        <p:nvSpPr>
          <p:cNvPr id="5" name="Slide Number Placeholder 4"/>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2921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2200">
                <a:solidFill>
                  <a:srgbClr val="FFFFFF"/>
                </a:solidFill>
              </a:rPr>
              <a:t>recommendation</a:t>
            </a:r>
            <a:endParaRPr lang="en-US" sz="2200">
              <a:solidFill>
                <a:srgbClr val="FFFFFF"/>
              </a:solidFill>
            </a:endParaRPr>
          </a:p>
        </p:txBody>
      </p:sp>
      <p:sp>
        <p:nvSpPr>
          <p:cNvPr id="26" name="Content Placeholder 2"/>
          <p:cNvSpPr>
            <a:spLocks noGrp="1"/>
          </p:cNvSpPr>
          <p:nvPr>
            <p:ph idx="1"/>
          </p:nvPr>
        </p:nvSpPr>
        <p:spPr>
          <a:xfrm>
            <a:off x="5155905" y="1113764"/>
            <a:ext cx="6108179" cy="4624327"/>
          </a:xfrm>
        </p:spPr>
        <p:txBody>
          <a:bodyPr anchor="ctr">
            <a:normAutofit/>
          </a:bodyPr>
          <a:lstStyle/>
          <a:p>
            <a:pPr marL="0" indent="0" algn="just">
              <a:buNone/>
            </a:pPr>
            <a:r>
              <a:rPr lang="en-US" sz="2400" dirty="0">
                <a:ea typeface="+mn-lt"/>
                <a:cs typeface="+mn-lt"/>
              </a:rPr>
              <a:t>The Industrial Training Coordinating Centre (ITCC) should seek more in working hand in hand with various and multiple large companies in order to ease the placement of students to organizations more relevant to student’s field of interest.</a:t>
            </a:r>
            <a:endParaRPr lang="en-US" sz="2400" dirty="0"/>
          </a:p>
        </p:txBody>
      </p:sp>
      <p:sp>
        <p:nvSpPr>
          <p:cNvPr id="4" name="Footer Placeholder 3"/>
          <p:cNvSpPr>
            <a:spLocks noGrp="1"/>
          </p:cNvSpPr>
          <p:nvPr>
            <p:ph type="ftr" sz="quarter" idx="11"/>
          </p:nvPr>
        </p:nvSpPr>
        <p:spPr>
          <a:xfrm>
            <a:off x="581192" y="6423914"/>
            <a:ext cx="6917210" cy="365125"/>
          </a:xfrm>
        </p:spPr>
        <p:txBody>
          <a:bodyPr>
            <a:normAutofit/>
          </a:bodyPr>
          <a:lstStyle/>
          <a:p>
            <a:pPr>
              <a:spcAft>
                <a:spcPts val="600"/>
              </a:spcAft>
            </a:pPr>
            <a:r>
              <a:rPr lang="en-US" dirty="0"/>
              <a:t>Kayode peter</a:t>
            </a:r>
            <a:endParaRPr lang="en-US" dirty="0"/>
          </a:p>
        </p:txBody>
      </p:sp>
      <p:sp>
        <p:nvSpPr>
          <p:cNvPr id="5" name="Slide Number Placeholder 4"/>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Rectangle 44"/>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thank you</a:t>
            </a:r>
            <a:endParaRPr lang="en-US" sz="6600" b="0" kern="1200" cap="all" dirty="0">
              <a:solidFill>
                <a:srgbClr val="FFFFFF">
                  <a:alpha val="90000"/>
                </a:srgbClr>
              </a:solidFill>
              <a:latin typeface="+mj-lt"/>
              <a:ea typeface="+mj-ea"/>
              <a:cs typeface="+mj-cs"/>
            </a:endParaRPr>
          </a:p>
        </p:txBody>
      </p:sp>
      <p:sp>
        <p:nvSpPr>
          <p:cNvPr id="55" name="Rectangle 54"/>
          <p:cNvSpPr>
            <a:spLocks noGrp="1" noRot="1" noChangeAspect="1" noMove="1" noResize="1" noEditPoints="1" noAdjustHandles="1" noChangeArrowheads="1" noChangeShapeType="1" noTextEdit="1"/>
          </p:cNvSpPr>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87"/>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9946" y="889061"/>
            <a:ext cx="11000862" cy="771777"/>
          </a:xfrm>
        </p:spPr>
        <p:txBody>
          <a:bodyPr vert="horz" lIns="91440" tIns="45720" rIns="91440" bIns="45720" rtlCol="0" anchor="b">
            <a:normAutofit/>
          </a:bodyPr>
          <a:lstStyle/>
          <a:p>
            <a:r>
              <a:rPr lang="en-US" sz="3000" b="1" kern="1200" cap="all" dirty="0">
                <a:latin typeface="+mj-lt"/>
                <a:ea typeface="+mj-ea"/>
                <a:cs typeface="+mj-cs"/>
              </a:rPr>
              <a:t>OVERVIEW OF itu</a:t>
            </a:r>
            <a:endParaRPr lang="en-US" sz="3000" b="1" kern="1200" cap="all" dirty="0">
              <a:latin typeface="+mj-lt"/>
              <a:ea typeface="+mj-ea"/>
              <a:cs typeface="+mj-cs"/>
            </a:endParaRPr>
          </a:p>
        </p:txBody>
      </p:sp>
      <p:sp>
        <p:nvSpPr>
          <p:cNvPr id="92" name="Rectangle 91"/>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95"/>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8" name="Rectangle 97"/>
          <p:cNvSpPr>
            <a:spLocks noGrp="1" noRot="1" noChangeAspect="1" noMove="1" noResize="1" noEditPoints="1" noAdjustHandles="1" noChangeArrowheads="1" noChangeShapeType="1" noTextEdit="1"/>
          </p:cNvSpPr>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 college of medicine building&#10;&#10;Description automatically generated"/>
          <p:cNvPicPr>
            <a:picLocks noGrp="1" noChangeAspect="1"/>
          </p:cNvPicPr>
          <p:nvPr>
            <p:ph type="pic" sz="quarter" idx="13"/>
          </p:nvPr>
        </p:nvPicPr>
        <p:blipFill rotWithShape="1">
          <a:blip r:embed="rId1"/>
          <a:srcRect l="22860" r="23828" b="1"/>
          <a:stretch>
            <a:fillRect/>
          </a:stretch>
        </p:blipFill>
        <p:spPr>
          <a:xfrm>
            <a:off x="611392" y="2347105"/>
            <a:ext cx="5074920" cy="3712464"/>
          </a:xfrm>
          <a:prstGeom prst="rect">
            <a:avLst/>
          </a:prstGeom>
        </p:spPr>
      </p:pic>
      <p:sp>
        <p:nvSpPr>
          <p:cNvPr id="3" name="Content Placeholder 2"/>
          <p:cNvSpPr>
            <a:spLocks noGrp="1"/>
          </p:cNvSpPr>
          <p:nvPr>
            <p:ph idx="1"/>
          </p:nvPr>
        </p:nvSpPr>
        <p:spPr>
          <a:xfrm>
            <a:off x="6340830" y="2340864"/>
            <a:ext cx="5269977" cy="3634486"/>
          </a:xfrm>
        </p:spPr>
        <p:txBody>
          <a:bodyPr vert="horz" lIns="91440" tIns="45720" rIns="91440" bIns="45720" rtlCol="0" anchor="ctr">
            <a:noAutofit/>
          </a:bodyPr>
          <a:lstStyle/>
          <a:p>
            <a:pPr marL="285750" indent="-285750">
              <a:buFont typeface="Wingdings 2" panose="05020102010507070707" pitchFamily="18" charset="2"/>
              <a:buChar char=""/>
            </a:pPr>
            <a:r>
              <a:rPr lang="en-US" sz="2200" dirty="0"/>
              <a:t>Planning and implementation of College network expansion i.e. new network areas, extension of existing networks</a:t>
            </a:r>
            <a:endParaRPr lang="en-US" sz="2200" dirty="0"/>
          </a:p>
          <a:p>
            <a:pPr marL="285750" indent="-285750">
              <a:buFont typeface="Wingdings 2" panose="05020102010507070707" pitchFamily="18" charset="2"/>
              <a:buChar char=""/>
            </a:pPr>
            <a:r>
              <a:rPr lang="en-US" sz="2200" dirty="0">
                <a:solidFill>
                  <a:srgbClr val="404040"/>
                </a:solidFill>
                <a:ea typeface="+mn-lt"/>
                <a:cs typeface="+mn-lt"/>
              </a:rPr>
              <a:t>Design of College Website Maintenance and regular update of the College Website</a:t>
            </a:r>
            <a:endParaRPr lang="en-US" sz="2200" dirty="0">
              <a:solidFill>
                <a:srgbClr val="404040"/>
              </a:solidFill>
              <a:ea typeface="+mn-lt"/>
              <a:cs typeface="+mn-lt"/>
            </a:endParaRPr>
          </a:p>
          <a:p>
            <a:pPr marL="342900" indent="-342900">
              <a:buFont typeface="Wingdings 2" panose="05020102010507070707" pitchFamily="18" charset="2"/>
              <a:buChar char=""/>
            </a:pPr>
            <a:r>
              <a:rPr lang="en-US" sz="2200" dirty="0"/>
              <a:t>Determine ICT related training needs of the College.</a:t>
            </a:r>
            <a:endParaRPr lang="en-US" sz="2200" dirty="0"/>
          </a:p>
          <a:p>
            <a:pPr marL="285750" indent="-285750">
              <a:buFont typeface="Wingdings 2" panose="05020102010507070707" pitchFamily="18" charset="2"/>
              <a:buChar char=""/>
            </a:pPr>
            <a:r>
              <a:rPr lang="en-US" sz="2200" dirty="0"/>
              <a:t>Helpdesk functions(Assist members of staff and units in resolving network related problems)</a:t>
            </a:r>
            <a:endParaRPr lang="en-US" sz="2200" dirty="0"/>
          </a:p>
          <a:p>
            <a:pPr>
              <a:buFont typeface="Wingdings 2" panose="05020102010507070707" pitchFamily="18" charset="2"/>
              <a:buChar char=""/>
            </a:pPr>
            <a:endParaRPr lang="en-US" sz="2200" dirty="0"/>
          </a:p>
        </p:txBody>
      </p:sp>
      <p:sp>
        <p:nvSpPr>
          <p:cNvPr id="14" name="Footer Placeholder 13"/>
          <p:cNvSpPr>
            <a:spLocks noGrp="1"/>
          </p:cNvSpPr>
          <p:nvPr>
            <p:ph type="ftr" sz="quarter" idx="11"/>
          </p:nvPr>
        </p:nvSpPr>
        <p:spPr>
          <a:xfrm>
            <a:off x="581192" y="6423914"/>
            <a:ext cx="6917210" cy="365125"/>
          </a:xfrm>
        </p:spPr>
        <p:txBody>
          <a:bodyPr vert="horz" lIns="91440" tIns="45720" rIns="91440" bIns="45720" rtlCol="0" anchor="ctr">
            <a:normAutofit/>
          </a:bodyPr>
          <a:lstStyle/>
          <a:p>
            <a:pPr>
              <a:spcAft>
                <a:spcPts val="600"/>
              </a:spcAft>
            </a:pPr>
            <a:r>
              <a:rPr lang="en-US" dirty="0">
                <a:solidFill>
                  <a:srgbClr val="1F73D3"/>
                </a:solidFill>
              </a:rPr>
              <a:t>Kayode peter</a:t>
            </a:r>
            <a:endParaRPr lang="en-US" kern="1200" cap="all" dirty="0">
              <a:solidFill>
                <a:srgbClr val="1F73D3"/>
              </a:solidFill>
              <a:latin typeface="+mn-lt"/>
              <a:ea typeface="+mn-ea"/>
              <a:cs typeface="+mn-cs"/>
            </a:endParaRPr>
          </a:p>
        </p:txBody>
      </p:sp>
      <p:sp>
        <p:nvSpPr>
          <p:cNvPr id="15" name="Slide Number Placeholder 14"/>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a:solidFill>
                  <a:srgbClr val="1F73D3"/>
                </a:solidFill>
              </a:rPr>
            </a:fld>
            <a:endParaRPr lang="en-US">
              <a:solidFill>
                <a:srgbClr val="1F73D3"/>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655" y="1113790"/>
            <a:ext cx="3699510" cy="4624070"/>
          </a:xfrm>
        </p:spPr>
        <p:txBody>
          <a:bodyPr vert="horz" lIns="91440" tIns="45720" rIns="91440" bIns="45720" rtlCol="0" anchor="ctr">
            <a:normAutofit/>
          </a:bodyPr>
          <a:lstStyle/>
          <a:p>
            <a:r>
              <a:rPr lang="en-US" b="0" kern="1200" cap="all" dirty="0">
                <a:solidFill>
                  <a:srgbClr val="FFFFFF"/>
                </a:solidFill>
                <a:latin typeface="+mj-lt"/>
                <a:ea typeface="+mj-ea"/>
                <a:cs typeface="+mj-cs"/>
              </a:rPr>
              <a:t>software and web developement unit</a:t>
            </a:r>
            <a:endParaRPr lang="en-US" b="0" kern="1200" cap="all" dirty="0">
              <a:solidFill>
                <a:srgbClr val="FFFFFF"/>
              </a:solidFill>
              <a:latin typeface="+mj-lt"/>
              <a:ea typeface="+mj-ea"/>
              <a:cs typeface="+mj-cs"/>
            </a:endParaRPr>
          </a:p>
        </p:txBody>
      </p:sp>
      <p:graphicFrame>
        <p:nvGraphicFramePr>
          <p:cNvPr id="25" name="Content Placeholder 3"/>
          <p:cNvGraphicFramePr>
            <a:graphicFrameLocks noGrp="1"/>
          </p:cNvGraphicFramePr>
          <p:nvPr>
            <p:ph sz="half" idx="2"/>
          </p:nvPr>
        </p:nvGraphicFramePr>
        <p:xfrm>
          <a:off x="4738961" y="754329"/>
          <a:ext cx="7402117" cy="56590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Footer Placeholder 8"/>
          <p:cNvSpPr>
            <a:spLocks noGrp="1"/>
          </p:cNvSpPr>
          <p:nvPr>
            <p:ph type="ftr" sz="quarter" idx="11"/>
          </p:nvPr>
        </p:nvSpPr>
        <p:spPr>
          <a:xfrm>
            <a:off x="581192" y="6423914"/>
            <a:ext cx="6917210" cy="365125"/>
          </a:xfrm>
        </p:spPr>
        <p:txBody>
          <a:bodyPr vert="horz" lIns="91440" tIns="45720" rIns="91440" bIns="45720" rtlCol="0" anchor="ctr">
            <a:normAutofit/>
          </a:bodyPr>
          <a:lstStyle/>
          <a:p>
            <a:pPr>
              <a:spcAft>
                <a:spcPts val="600"/>
              </a:spcAft>
            </a:pPr>
            <a:r>
              <a:rPr lang="en-US" dirty="0"/>
              <a:t>Kayode peter</a:t>
            </a:r>
            <a:endParaRPr lang="en-US" dirty="0"/>
          </a:p>
        </p:txBody>
      </p:sp>
      <p:sp>
        <p:nvSpPr>
          <p:cNvPr id="10" name="Slide Number Placeholder 9"/>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9" name="Rectangle 4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81193" y="342722"/>
            <a:ext cx="6540462" cy="1013800"/>
          </a:xfrm>
        </p:spPr>
        <p:txBody>
          <a:bodyPr vert="horz" lIns="91440" tIns="45720" rIns="91440" bIns="45720" rtlCol="0" anchor="b" anchorCtr="0">
            <a:normAutofit/>
          </a:bodyPr>
          <a:lstStyle/>
          <a:p>
            <a:r>
              <a:rPr lang="en-US" sz="3000" kern="1200" cap="all">
                <a:solidFill>
                  <a:schemeClr val="tx2"/>
                </a:solidFill>
                <a:latin typeface="+mj-lt"/>
                <a:ea typeface="+mj-ea"/>
                <a:cs typeface="+mj-cs"/>
              </a:rPr>
              <a:t>PATIENT DIAGNOSIS FORM</a:t>
            </a:r>
            <a:endParaRPr lang="en-US" sz="3000" kern="1200" cap="all">
              <a:solidFill>
                <a:schemeClr val="tx2"/>
              </a:solidFill>
              <a:latin typeface="+mj-lt"/>
              <a:ea typeface="+mj-ea"/>
              <a:cs typeface="+mj-cs"/>
            </a:endParaRPr>
          </a:p>
        </p:txBody>
      </p:sp>
      <p:sp>
        <p:nvSpPr>
          <p:cNvPr id="51" name="Rectangle 50"/>
          <p:cNvSpPr>
            <a:spLocks noGrp="1" noRot="1" noChangeAspect="1" noMove="1" noResize="1" noEditPoints="1" noAdjustHandles="1" noChangeArrowheads="1" noChangeShapeType="1" noTextEdit="1"/>
          </p:cNvSpPr>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2"/>
          <p:cNvSpPr txBox="1"/>
          <p:nvPr/>
        </p:nvSpPr>
        <p:spPr>
          <a:xfrm>
            <a:off x="581194" y="1896533"/>
            <a:ext cx="6309003" cy="3962266"/>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8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200" b="1" dirty="0">
                <a:solidFill>
                  <a:schemeClr val="tx2"/>
                </a:solidFill>
              </a:rPr>
              <a:t>Description</a:t>
            </a:r>
            <a:endParaRPr lang="en-US" sz="2200" b="1">
              <a:solidFill>
                <a:schemeClr val="tx2"/>
              </a:solidFill>
            </a:endParaRPr>
          </a:p>
          <a:p>
            <a:r>
              <a:rPr lang="en-US" sz="2200" dirty="0">
                <a:solidFill>
                  <a:schemeClr val="tx2"/>
                </a:solidFill>
              </a:rPr>
              <a:t>The Patient Diagnosis form is a form designed to take in patients personal information, demographic information and key details as regards various symptoms, previous medical records and other key details to ensure easy and efficient diagnosis.</a:t>
            </a:r>
            <a:endParaRPr lang="en-US" sz="2200">
              <a:solidFill>
                <a:schemeClr val="tx2"/>
              </a:solidFill>
            </a:endParaRPr>
          </a:p>
          <a:p>
            <a:r>
              <a:rPr lang="en-US" sz="2200" b="1" dirty="0">
                <a:solidFill>
                  <a:schemeClr val="tx2"/>
                </a:solidFill>
              </a:rPr>
              <a:t>Stacks</a:t>
            </a:r>
            <a:endParaRPr lang="en-US" sz="2200" b="1">
              <a:solidFill>
                <a:schemeClr val="tx2"/>
              </a:solidFill>
            </a:endParaRPr>
          </a:p>
          <a:p>
            <a:pPr marL="285750" indent="-285750">
              <a:buFont typeface="Wingdings 2" panose="05020102010507070707" pitchFamily="18" charset="2"/>
              <a:buChar char=""/>
            </a:pPr>
            <a:r>
              <a:rPr lang="en-US" sz="2200" dirty="0">
                <a:solidFill>
                  <a:schemeClr val="tx2"/>
                </a:solidFill>
              </a:rPr>
              <a:t>HTML</a:t>
            </a:r>
            <a:endParaRPr lang="en-US" sz="2200">
              <a:solidFill>
                <a:schemeClr val="tx2"/>
              </a:solidFill>
            </a:endParaRPr>
          </a:p>
          <a:p>
            <a:pPr marL="285750" indent="-285750">
              <a:buFont typeface="Wingdings 2" panose="05020102010507070707" pitchFamily="18" charset="2"/>
              <a:buChar char=""/>
            </a:pPr>
            <a:r>
              <a:rPr lang="en-US" sz="2200" dirty="0">
                <a:solidFill>
                  <a:schemeClr val="tx2"/>
                </a:solidFill>
              </a:rPr>
              <a:t>CSS</a:t>
            </a:r>
            <a:endParaRPr lang="en-US" sz="2200">
              <a:solidFill>
                <a:schemeClr val="tx2"/>
              </a:solidFill>
            </a:endParaRPr>
          </a:p>
          <a:p>
            <a:pPr marL="285750" indent="-285750">
              <a:buFont typeface="Wingdings 2" panose="05020102010507070707" pitchFamily="18" charset="2"/>
              <a:buChar char=""/>
            </a:pPr>
            <a:r>
              <a:rPr lang="en-US" sz="2200" dirty="0" err="1">
                <a:solidFill>
                  <a:schemeClr val="tx2"/>
                </a:solidFill>
              </a:rPr>
              <a:t>Javascript</a:t>
            </a:r>
            <a:endParaRPr lang="en-US" sz="2200" dirty="0" err="1">
              <a:solidFill>
                <a:schemeClr val="tx2"/>
              </a:solidFill>
            </a:endParaRPr>
          </a:p>
          <a:p>
            <a:pPr marL="285750" indent="-285750">
              <a:buFont typeface="Wingdings 2" panose="05020102010507070707" pitchFamily="18" charset="2"/>
              <a:buChar char=""/>
            </a:pPr>
            <a:r>
              <a:rPr lang="en-US" sz="2200" dirty="0">
                <a:solidFill>
                  <a:schemeClr val="tx2"/>
                </a:solidFill>
              </a:rPr>
              <a:t>PHP</a:t>
            </a:r>
            <a:endParaRPr lang="en-US" sz="2200">
              <a:solidFill>
                <a:schemeClr val="tx2"/>
              </a:solidFill>
            </a:endParaRPr>
          </a:p>
        </p:txBody>
      </p:sp>
      <p:pic>
        <p:nvPicPr>
          <p:cNvPr id="9" name="Picture Placeholder 8" descr="A screenshot of a computer&#10;&#10;Description automatically generated"/>
          <p:cNvPicPr>
            <a:picLocks noGrp="1" noChangeAspect="1"/>
          </p:cNvPicPr>
          <p:nvPr>
            <p:ph type="pic" sz="quarter" idx="14"/>
          </p:nvPr>
        </p:nvPicPr>
        <p:blipFill rotWithShape="1">
          <a:blip r:embed="rId1"/>
          <a:srcRect l="22886" r="252" b="1"/>
          <a:stretch>
            <a:fillRect/>
          </a:stretch>
        </p:blipFill>
        <p:spPr>
          <a:xfrm>
            <a:off x="7724714" y="659654"/>
            <a:ext cx="3726402" cy="2727069"/>
          </a:xfrm>
          <a:prstGeom prst="rect">
            <a:avLst/>
          </a:prstGeom>
          <a:ln>
            <a:noFill/>
          </a:ln>
          <a:effectLst>
            <a:outerShdw blurRad="292100" dist="139700" dir="2700000" algn="tl" rotWithShape="0">
              <a:srgbClr val="333333">
                <a:alpha val="65000"/>
              </a:srgbClr>
            </a:outerShdw>
          </a:effectLst>
        </p:spPr>
      </p:pic>
      <p:pic>
        <p:nvPicPr>
          <p:cNvPr id="7" name="Picture Placeholder 6" descr="A screenshot of a computer&#10;&#10;Description automatically generated"/>
          <p:cNvPicPr>
            <a:picLocks noGrp="1" noChangeAspect="1"/>
          </p:cNvPicPr>
          <p:nvPr>
            <p:ph type="pic" sz="quarter" idx="13"/>
          </p:nvPr>
        </p:nvPicPr>
        <p:blipFill rotWithShape="1">
          <a:blip r:embed="rId2"/>
          <a:srcRect l="23084" r="1" b="1"/>
          <a:stretch>
            <a:fillRect/>
          </a:stretch>
        </p:blipFill>
        <p:spPr>
          <a:xfrm>
            <a:off x="7726593" y="3589867"/>
            <a:ext cx="3728971" cy="2727069"/>
          </a:xfrm>
          <a:prstGeom prst="rect">
            <a:avLst/>
          </a:prstGeom>
          <a:ln>
            <a:noFill/>
          </a:ln>
          <a:effectLst>
            <a:outerShdw blurRad="292100" dist="139700" dir="2700000" algn="tl" rotWithShape="0">
              <a:srgbClr val="333333">
                <a:alpha val="65000"/>
              </a:srgbClr>
            </a:outerShdw>
          </a:effectLst>
        </p:spPr>
      </p:pic>
      <p:sp>
        <p:nvSpPr>
          <p:cNvPr id="11" name="Footer Placeholder 10"/>
          <p:cNvSpPr>
            <a:spLocks noGrp="1"/>
          </p:cNvSpPr>
          <p:nvPr>
            <p:ph type="ftr" sz="quarter" idx="11"/>
          </p:nvPr>
        </p:nvSpPr>
        <p:spPr>
          <a:xfrm>
            <a:off x="581192" y="6423914"/>
            <a:ext cx="6917210" cy="365125"/>
          </a:xfrm>
        </p:spPr>
        <p:txBody>
          <a:bodyPr vert="horz" lIns="91440" tIns="45720" rIns="91440" bIns="45720" rtlCol="0" anchor="ctr">
            <a:normAutofit/>
          </a:bodyPr>
          <a:lstStyle/>
          <a:p>
            <a:pPr>
              <a:spcAft>
                <a:spcPts val="600"/>
              </a:spcAft>
            </a:pPr>
            <a:r>
              <a:rPr lang="en-US" dirty="0"/>
              <a:t>Kayode peter</a:t>
            </a:r>
            <a:endParaRPr lang="en-US" dirty="0">
              <a:ea typeface="+mn-ea"/>
              <a:cs typeface="+mn-cs"/>
            </a:endParaRPr>
          </a:p>
        </p:txBody>
      </p:sp>
      <p:sp>
        <p:nvSpPr>
          <p:cNvPr id="12" name="Slide Number Placeholder 11"/>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Grp="1" noRot="1" noChangeAspect="1" noMove="1" noResize="1" noEditPoints="1" noAdjustHandles="1" noChangeArrowheads="1" noChangeShapeType="1" noTextEdit="1"/>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A screenshot of a computer&#10;&#10;Description automatically generated"/>
          <p:cNvPicPr>
            <a:picLocks noChangeAspect="1"/>
          </p:cNvPicPr>
          <p:nvPr/>
        </p:nvPicPr>
        <p:blipFill>
          <a:blip r:embed="rId1"/>
          <a:stretch>
            <a:fillRect/>
          </a:stretch>
        </p:blipFill>
        <p:spPr>
          <a:xfrm>
            <a:off x="499845" y="1311332"/>
            <a:ext cx="7295177" cy="4098144"/>
          </a:xfrm>
          <a:prstGeom prst="rect">
            <a:avLst/>
          </a:prstGeom>
        </p:spPr>
      </p:pic>
      <p:sp>
        <p:nvSpPr>
          <p:cNvPr id="29" name="Rectangle 28"/>
          <p:cNvSpPr>
            <a:spLocks noGrp="1" noRot="1" noChangeAspect="1" noMove="1" noResize="1" noEditPoints="1" noAdjustHandles="1" noChangeArrowheads="1" noChangeShapeType="1" noTextEdit="1"/>
          </p:cNvSpPr>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296275" y="1419225"/>
            <a:ext cx="3081576" cy="2085869"/>
          </a:xfrm>
        </p:spPr>
        <p:txBody>
          <a:bodyPr vert="horz" lIns="91440" tIns="45720" rIns="91440" bIns="45720" rtlCol="0" anchor="b">
            <a:normAutofit/>
          </a:bodyPr>
          <a:lstStyle/>
          <a:p>
            <a:r>
              <a:rPr lang="en-US" sz="3600">
                <a:solidFill>
                  <a:srgbClr val="FFFFFF"/>
                </a:solidFill>
              </a:rPr>
              <a:t>patient diagnosis form</a:t>
            </a:r>
            <a:endParaRPr lang="en-US" sz="3600">
              <a:solidFill>
                <a:srgbClr val="FFFFFF"/>
              </a:solidFill>
            </a:endParaRPr>
          </a:p>
        </p:txBody>
      </p:sp>
      <p:sp>
        <p:nvSpPr>
          <p:cNvPr id="3" name="Subtitle 2"/>
          <p:cNvSpPr>
            <a:spLocks noGrp="1"/>
          </p:cNvSpPr>
          <p:nvPr>
            <p:ph type="subTitle" idx="1"/>
          </p:nvPr>
        </p:nvSpPr>
        <p:spPr>
          <a:xfrm>
            <a:off x="8296275" y="3505095"/>
            <a:ext cx="3081576" cy="1733655"/>
          </a:xfrm>
        </p:spPr>
        <p:txBody>
          <a:bodyPr vert="horz" lIns="91440" tIns="45720" rIns="91440" bIns="45720" rtlCol="0" anchor="t">
            <a:normAutofit/>
          </a:bodyPr>
          <a:lstStyle/>
          <a:p>
            <a:r>
              <a:rPr lang="en-US" sz="1600" kern="1200" cap="all" dirty="0">
                <a:solidFill>
                  <a:srgbClr val="FFFFFF">
                    <a:alpha val="75000"/>
                  </a:srgbClr>
                </a:solidFill>
                <a:latin typeface="+mn-lt"/>
                <a:ea typeface="+mn-ea"/>
                <a:cs typeface="+mn-cs"/>
              </a:rPr>
              <a:t>Database</a:t>
            </a:r>
            <a:endParaRPr lang="en-US" sz="1600" kern="1200" cap="all" dirty="0">
              <a:solidFill>
                <a:srgbClr val="FFFFFF">
                  <a:alpha val="75000"/>
                </a:srgbClr>
              </a:solidFill>
              <a:latin typeface="+mn-lt"/>
            </a:endParaRPr>
          </a:p>
        </p:txBody>
      </p:sp>
      <p:sp>
        <p:nvSpPr>
          <p:cNvPr id="6" name="Footer Placeholder 5"/>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dirty="0" err="1">
                <a:solidFill>
                  <a:schemeClr val="tx1">
                    <a:lumMod val="85000"/>
                    <a:lumOff val="15000"/>
                  </a:schemeClr>
                </a:solidFill>
              </a:rPr>
              <a:t>kayode</a:t>
            </a:r>
            <a:r>
              <a:rPr lang="en-US" dirty="0">
                <a:solidFill>
                  <a:schemeClr val="tx1">
                    <a:lumMod val="85000"/>
                    <a:lumOff val="15000"/>
                  </a:schemeClr>
                </a:solidFill>
              </a:rPr>
              <a:t> peter</a:t>
            </a:r>
            <a:endParaRPr lang="en-US" kern="1200" cap="all" dirty="0">
              <a:solidFill>
                <a:schemeClr val="tx1">
                  <a:lumMod val="85000"/>
                  <a:lumOff val="15000"/>
                </a:schemeClr>
              </a:solidFill>
              <a:latin typeface="+mn-lt"/>
              <a:ea typeface="+mn-ea"/>
              <a:cs typeface="+mn-cs"/>
            </a:endParaRPr>
          </a:p>
        </p:txBody>
      </p:sp>
      <p:sp>
        <p:nvSpPr>
          <p:cNvPr id="7" name="Slide Number Placeholder 6"/>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a:spcAft>
                <a:spcPts val="600"/>
              </a:spcAft>
            </a:pPr>
            <a:fld id="{3A98EE3D-8CD1-4C3F-BD1C-C98C9596463C}" type="slidenum">
              <a:rPr lang="en-US">
                <a:solidFill>
                  <a:schemeClr val="tx1">
                    <a:lumMod val="85000"/>
                    <a:lumOff val="15000"/>
                  </a:schemeClr>
                </a:solidFill>
              </a:rPr>
            </a:fld>
            <a:endParaRPr lang="en-US">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6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81192" y="443363"/>
            <a:ext cx="3475915" cy="1324537"/>
          </a:xfrm>
        </p:spPr>
        <p:txBody>
          <a:bodyPr vert="horz" lIns="91440" tIns="45720" rIns="91440" bIns="45720" rtlCol="0" anchor="b" anchorCtr="0">
            <a:normAutofit/>
          </a:bodyPr>
          <a:lstStyle/>
          <a:p>
            <a:r>
              <a:rPr lang="en-US" sz="3000" b="1" kern="1200" cap="all">
                <a:solidFill>
                  <a:schemeClr val="tx2"/>
                </a:solidFill>
                <a:latin typeface="+mj-lt"/>
                <a:ea typeface="+mj-ea"/>
                <a:cs typeface="+mj-cs"/>
              </a:rPr>
              <a:t>E-Commerce website</a:t>
            </a:r>
            <a:endParaRPr lang="en-US" sz="3000" b="1" kern="1200" cap="all">
              <a:solidFill>
                <a:schemeClr val="tx2"/>
              </a:solidFill>
              <a:latin typeface="+mj-lt"/>
              <a:ea typeface="+mj-ea"/>
              <a:cs typeface="+mj-cs"/>
            </a:endParaRPr>
          </a:p>
        </p:txBody>
      </p:sp>
      <p:sp>
        <p:nvSpPr>
          <p:cNvPr id="64" name="Rectangle 63"/>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2"/>
          <p:cNvSpPr txBox="1"/>
          <p:nvPr/>
        </p:nvSpPr>
        <p:spPr>
          <a:xfrm>
            <a:off x="581192" y="2180496"/>
            <a:ext cx="3418406" cy="3678303"/>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8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buClr>
                <a:srgbClr val="FF1B71"/>
              </a:buClr>
            </a:pPr>
            <a:r>
              <a:rPr lang="en-US" sz="2200" b="1"/>
              <a:t>Description</a:t>
            </a:r>
            <a:endParaRPr lang="en-US" sz="2200"/>
          </a:p>
          <a:p>
            <a:pPr>
              <a:lnSpc>
                <a:spcPct val="90000"/>
              </a:lnSpc>
              <a:buClr>
                <a:srgbClr val="FF1B71"/>
              </a:buClr>
            </a:pPr>
            <a:r>
              <a:rPr lang="en-US" sz="2200" err="1"/>
              <a:t>Redstore</a:t>
            </a:r>
            <a:r>
              <a:rPr lang="en-US" sz="2200" dirty="0"/>
              <a:t> is a web based application for purchase of quality wears from the comfort of one's home. </a:t>
            </a:r>
            <a:r>
              <a:rPr lang="en-US" sz="2200"/>
              <a:t>Redstore also</a:t>
            </a:r>
            <a:r>
              <a:rPr lang="en-US" sz="2200" dirty="0"/>
              <a:t> houses different online stores for easy purchase.</a:t>
            </a:r>
            <a:endParaRPr lang="en-US" sz="2200" dirty="0"/>
          </a:p>
          <a:p>
            <a:pPr>
              <a:lnSpc>
                <a:spcPct val="90000"/>
              </a:lnSpc>
              <a:buClr>
                <a:srgbClr val="FF1B71"/>
              </a:buClr>
            </a:pPr>
            <a:r>
              <a:rPr lang="en-US" sz="2200" b="1" dirty="0"/>
              <a:t>Stacks</a:t>
            </a:r>
            <a:endParaRPr lang="en-US" sz="2200" b="1" dirty="0"/>
          </a:p>
          <a:p>
            <a:pPr marL="285750" indent="-285750">
              <a:lnSpc>
                <a:spcPct val="90000"/>
              </a:lnSpc>
              <a:buClr>
                <a:srgbClr val="FF1B71"/>
              </a:buClr>
              <a:buFont typeface="Wingdings 2" panose="05020102010507070707" pitchFamily="18" charset="2"/>
              <a:buChar char=""/>
            </a:pPr>
            <a:r>
              <a:rPr lang="en-US" sz="2200" dirty="0"/>
              <a:t>HTML</a:t>
            </a:r>
            <a:endParaRPr lang="en-US" sz="2200" dirty="0"/>
          </a:p>
          <a:p>
            <a:pPr marL="285750" indent="-285750">
              <a:lnSpc>
                <a:spcPct val="90000"/>
              </a:lnSpc>
              <a:buClr>
                <a:srgbClr val="FF1B71"/>
              </a:buClr>
              <a:buFont typeface="Wingdings 2" panose="05020102010507070707" pitchFamily="18" charset="2"/>
              <a:buChar char=""/>
            </a:pPr>
            <a:r>
              <a:rPr lang="en-US" sz="2200" dirty="0"/>
              <a:t>CSS</a:t>
            </a:r>
            <a:endParaRPr lang="en-US" sz="2200" dirty="0"/>
          </a:p>
          <a:p>
            <a:pPr marL="285750" indent="-285750">
              <a:lnSpc>
                <a:spcPct val="90000"/>
              </a:lnSpc>
              <a:buClr>
                <a:srgbClr val="FF1B71"/>
              </a:buClr>
              <a:buFont typeface="Wingdings 2" panose="05020102010507070707" pitchFamily="18" charset="2"/>
              <a:buChar char=""/>
            </a:pPr>
            <a:r>
              <a:rPr lang="en-US" sz="2200" err="1"/>
              <a:t>Javascript</a:t>
            </a:r>
            <a:endParaRPr lang="en-US" sz="2200" dirty="0" err="1"/>
          </a:p>
        </p:txBody>
      </p:sp>
      <p:pic>
        <p:nvPicPr>
          <p:cNvPr id="9" name="Picture Placeholder 8" descr="A screenshot of a computer&#10;&#10;Description automatically generated"/>
          <p:cNvPicPr>
            <a:picLocks noGrp="1" noChangeAspect="1"/>
          </p:cNvPicPr>
          <p:nvPr>
            <p:ph type="pic" sz="quarter" idx="14"/>
          </p:nvPr>
        </p:nvPicPr>
        <p:blipFill rotWithShape="1">
          <a:blip r:embed="rId1"/>
          <a:srcRect t="16593" r="-1"/>
          <a:stretch>
            <a:fillRect/>
          </a:stretch>
        </p:blipFill>
        <p:spPr>
          <a:xfrm>
            <a:off x="4241823" y="628650"/>
            <a:ext cx="7503638" cy="3520440"/>
          </a:xfrm>
          <a:prstGeom prst="rect">
            <a:avLst/>
          </a:prstGeom>
        </p:spPr>
      </p:pic>
      <p:pic>
        <p:nvPicPr>
          <p:cNvPr id="7" name="Picture Placeholder 6" descr="A screenshot of a computer&#10;&#10;Description automatically generated"/>
          <p:cNvPicPr>
            <a:picLocks noGrp="1" noChangeAspect="1"/>
          </p:cNvPicPr>
          <p:nvPr>
            <p:ph type="pic" sz="quarter" idx="13"/>
          </p:nvPr>
        </p:nvPicPr>
        <p:blipFill rotWithShape="1">
          <a:blip r:embed="rId2"/>
          <a:srcRect l="102" r="2654" b="-4"/>
          <a:stretch>
            <a:fillRect/>
          </a:stretch>
        </p:blipFill>
        <p:spPr>
          <a:xfrm>
            <a:off x="4245215" y="4233673"/>
            <a:ext cx="3699935" cy="2140276"/>
          </a:xfrm>
          <a:prstGeom prst="rect">
            <a:avLst/>
          </a:prstGeom>
        </p:spPr>
      </p:pic>
      <p:pic>
        <p:nvPicPr>
          <p:cNvPr id="4" name="Picture Placeholder 6" descr="A screenshot of a computer screen&#10;&#10;Description automatically generated"/>
          <p:cNvPicPr>
            <a:picLocks noChangeAspect="1"/>
          </p:cNvPicPr>
          <p:nvPr/>
        </p:nvPicPr>
        <p:blipFill rotWithShape="1">
          <a:blip r:embed="rId3"/>
          <a:srcRect r="2751" b="-4"/>
          <a:stretch>
            <a:fillRect/>
          </a:stretch>
        </p:blipFill>
        <p:spPr>
          <a:xfrm>
            <a:off x="8045232" y="4233672"/>
            <a:ext cx="3700115" cy="2140276"/>
          </a:xfrm>
          <a:prstGeom prst="rect">
            <a:avLst/>
          </a:prstGeom>
          <a:solidFill>
            <a:schemeClr val="accent2"/>
          </a:solidFill>
        </p:spPr>
      </p:pic>
      <p:sp>
        <p:nvSpPr>
          <p:cNvPr id="11" name="Footer Placeholder 10"/>
          <p:cNvSpPr>
            <a:spLocks noGrp="1"/>
          </p:cNvSpPr>
          <p:nvPr>
            <p:ph type="ftr" sz="quarter" idx="11"/>
          </p:nvPr>
        </p:nvSpPr>
        <p:spPr>
          <a:xfrm>
            <a:off x="581192" y="6400800"/>
            <a:ext cx="6917210" cy="365125"/>
          </a:xfrm>
        </p:spPr>
        <p:txBody>
          <a:bodyPr vert="horz" lIns="91440" tIns="45720" rIns="91440" bIns="45720" rtlCol="0" anchor="ctr">
            <a:normAutofit/>
          </a:bodyPr>
          <a:lstStyle/>
          <a:p>
            <a:pPr>
              <a:spcAft>
                <a:spcPts val="600"/>
              </a:spcAft>
            </a:pPr>
            <a:r>
              <a:rPr lang="en-US" dirty="0">
                <a:solidFill>
                  <a:srgbClr val="FF1B71"/>
                </a:solidFill>
              </a:rPr>
              <a:t>Kayode peter</a:t>
            </a:r>
            <a:endParaRPr lang="en-US" dirty="0">
              <a:ea typeface="+mn-ea"/>
              <a:cs typeface="+mn-cs"/>
            </a:endParaRPr>
          </a:p>
        </p:txBody>
      </p:sp>
      <p:sp>
        <p:nvSpPr>
          <p:cNvPr id="12" name="Slide Number Placeholder 11"/>
          <p:cNvSpPr>
            <a:spLocks noGrp="1"/>
          </p:cNvSpPr>
          <p:nvPr>
            <p:ph type="sldNum" sz="quarter" idx="12"/>
          </p:nvPr>
        </p:nvSpPr>
        <p:spPr>
          <a:xfrm>
            <a:off x="10558300" y="6400800"/>
            <a:ext cx="1052508" cy="365125"/>
          </a:xfrm>
        </p:spPr>
        <p:txBody>
          <a:bodyPr vert="horz" lIns="91440" tIns="45720" rIns="91440" bIns="45720" rtlCol="0" anchor="ctr">
            <a:normAutofit/>
          </a:bodyPr>
          <a:lstStyle/>
          <a:p>
            <a:pPr>
              <a:spcAft>
                <a:spcPts val="600"/>
              </a:spcAft>
            </a:pPr>
            <a:fld id="{3A98EE3D-8CD1-4C3F-BD1C-C98C9596463C}" type="slidenum">
              <a:rPr lang="en-US" smtClean="0">
                <a:solidFill>
                  <a:srgbClr val="FF1B71"/>
                </a:solidFill>
              </a:rPr>
            </a:fld>
            <a:endParaRPr lang="en-US">
              <a:solidFill>
                <a:srgbClr val="FF1B7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vert="horz" lIns="91440" tIns="45720" rIns="91440" bIns="45720" rtlCol="0" anchor="ctr">
            <a:normAutofit/>
          </a:bodyPr>
          <a:lstStyle/>
          <a:p>
            <a:r>
              <a:rPr lang="en-US" dirty="0">
                <a:solidFill>
                  <a:srgbClr val="FFFFFF"/>
                </a:solidFill>
              </a:rPr>
              <a:t>Networking</a:t>
            </a:r>
            <a:r>
              <a:rPr lang="en-US" b="0" kern="1200" cap="all" dirty="0">
                <a:solidFill>
                  <a:srgbClr val="FFFFFF"/>
                </a:solidFill>
                <a:latin typeface="+mj-lt"/>
                <a:ea typeface="+mj-ea"/>
                <a:cs typeface="+mj-cs"/>
              </a:rPr>
              <a:t> </a:t>
            </a:r>
            <a:r>
              <a:rPr lang="en-US" dirty="0">
                <a:solidFill>
                  <a:srgbClr val="FFFFFF"/>
                </a:solidFill>
              </a:rPr>
              <a:t>and system management unit</a:t>
            </a:r>
            <a:endParaRPr lang="en-US" b="0" kern="1200" cap="all" dirty="0">
              <a:solidFill>
                <a:srgbClr val="FFFFFF"/>
              </a:solidFill>
              <a:latin typeface="+mj-lt"/>
            </a:endParaRPr>
          </a:p>
        </p:txBody>
      </p:sp>
      <p:graphicFrame>
        <p:nvGraphicFramePr>
          <p:cNvPr id="25" name="Content Placeholder 3"/>
          <p:cNvGraphicFramePr>
            <a:graphicFrameLocks noGrp="1"/>
          </p:cNvGraphicFramePr>
          <p:nvPr>
            <p:ph sz="half" idx="2"/>
          </p:nvPr>
        </p:nvGraphicFramePr>
        <p:xfrm>
          <a:off x="4480168" y="481158"/>
          <a:ext cx="8120985" cy="59897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Footer Placeholder 8"/>
          <p:cNvSpPr>
            <a:spLocks noGrp="1"/>
          </p:cNvSpPr>
          <p:nvPr>
            <p:ph type="ftr" sz="quarter" idx="11"/>
          </p:nvPr>
        </p:nvSpPr>
        <p:spPr>
          <a:xfrm>
            <a:off x="581192" y="6423914"/>
            <a:ext cx="6917210" cy="365125"/>
          </a:xfrm>
        </p:spPr>
        <p:txBody>
          <a:bodyPr vert="horz" lIns="91440" tIns="45720" rIns="91440" bIns="45720" rtlCol="0" anchor="ctr">
            <a:normAutofit/>
          </a:bodyPr>
          <a:lstStyle/>
          <a:p>
            <a:pPr>
              <a:spcAft>
                <a:spcPts val="600"/>
              </a:spcAft>
            </a:pPr>
            <a:r>
              <a:rPr lang="en-US" dirty="0"/>
              <a:t>Kayode peter</a:t>
            </a:r>
            <a:endParaRPr lang="en-US" dirty="0"/>
          </a:p>
        </p:txBody>
      </p:sp>
      <p:sp>
        <p:nvSpPr>
          <p:cNvPr id="10" name="Slide Number Placeholder 9"/>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7" name="Rectangle 106"/>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9" name="Rectangle 108"/>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a:spLocks noGrp="1" noRot="1" noChangeAspect="1" noMove="1" noResize="1" noEditPoints="1" noAdjustHandles="1" noChangeArrowheads="1" noChangeShapeType="1" noTextEdit="1"/>
          </p:cNvSpPr>
          <p:nvPr/>
        </p:nvSpPr>
        <p:spPr>
          <a:xfrm>
            <a:off x="450850" y="601345"/>
            <a:ext cx="5684520" cy="577405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7720" y="621665"/>
            <a:ext cx="5015865" cy="786130"/>
          </a:xfrm>
        </p:spPr>
        <p:txBody>
          <a:bodyPr vert="horz" lIns="91440" tIns="45720" rIns="91440" bIns="45720" rtlCol="0" anchor="b" anchorCtr="0">
            <a:normAutofit/>
          </a:bodyPr>
          <a:lstStyle/>
          <a:p>
            <a:r>
              <a:rPr lang="en-US" sz="2200" b="1">
                <a:solidFill>
                  <a:srgbClr val="FFFFFF"/>
                </a:solidFill>
              </a:rPr>
              <a:t>Crimping of network cables</a:t>
            </a:r>
            <a:endParaRPr lang="en-US" sz="2200" b="1">
              <a:solidFill>
                <a:srgbClr val="FFFFFF"/>
              </a:solidFill>
            </a:endParaRPr>
          </a:p>
        </p:txBody>
      </p:sp>
      <p:sp>
        <p:nvSpPr>
          <p:cNvPr id="117" name="Rectangle 116"/>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118"/>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2"/>
          <p:cNvSpPr txBox="1"/>
          <p:nvPr/>
        </p:nvSpPr>
        <p:spPr>
          <a:xfrm>
            <a:off x="807720" y="1995805"/>
            <a:ext cx="4897755" cy="379349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8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200" b="1" dirty="0">
                <a:solidFill>
                  <a:srgbClr val="FFFFFF"/>
                </a:solidFill>
              </a:rPr>
              <a:t>Description</a:t>
            </a:r>
            <a:endParaRPr lang="en-US" sz="2200" dirty="0">
              <a:solidFill>
                <a:srgbClr val="FFFFFF"/>
              </a:solidFill>
            </a:endParaRPr>
          </a:p>
          <a:p>
            <a:pPr algn="just"/>
            <a:r>
              <a:rPr lang="en-US" sz="2200" dirty="0">
                <a:ea typeface="+mn-lt"/>
                <a:cs typeface="+mn-lt"/>
              </a:rPr>
              <a:t>Crimping a network cable involves securing connectors at the cable ends, ensuring dependable connections in Ethernet networks. This is vital for creating customized cables of different lengths and maintaining proper signal transmission.</a:t>
            </a:r>
            <a:endParaRPr lang="en-US" dirty="0"/>
          </a:p>
          <a:p>
            <a:r>
              <a:rPr lang="en-US" sz="2200" b="1" dirty="0">
                <a:solidFill>
                  <a:srgbClr val="FFFFFF"/>
                </a:solidFill>
              </a:rPr>
              <a:t>Ethernet cable wiring standards</a:t>
            </a:r>
            <a:endParaRPr lang="en-US" sz="2200" b="1" dirty="0">
              <a:solidFill>
                <a:srgbClr val="FFFFFF"/>
              </a:solidFill>
            </a:endParaRPr>
          </a:p>
          <a:p>
            <a:pPr marL="285750" indent="-285750">
              <a:buFont typeface="Wingdings 2" panose="05020102010507070707" pitchFamily="18" charset="2"/>
              <a:buChar char=""/>
            </a:pPr>
            <a:r>
              <a:rPr lang="en-US" sz="2200" dirty="0">
                <a:solidFill>
                  <a:srgbClr val="FFFFFF"/>
                </a:solidFill>
              </a:rPr>
              <a:t>Straight-through</a:t>
            </a:r>
            <a:endParaRPr lang="en-US" sz="2200" dirty="0">
              <a:solidFill>
                <a:srgbClr val="FFFFFF"/>
              </a:solidFill>
            </a:endParaRPr>
          </a:p>
          <a:p>
            <a:pPr marL="285750" indent="-285750">
              <a:buFont typeface="Wingdings 2" panose="05020102010507070707" pitchFamily="18" charset="2"/>
              <a:buChar char=""/>
            </a:pPr>
            <a:r>
              <a:rPr lang="en-US" sz="2200" dirty="0">
                <a:solidFill>
                  <a:srgbClr val="FFFFFF"/>
                </a:solidFill>
              </a:rPr>
              <a:t>Crossed</a:t>
            </a:r>
            <a:endParaRPr lang="en-US" sz="2200" dirty="0">
              <a:solidFill>
                <a:srgbClr val="FFFFFF"/>
              </a:solidFill>
            </a:endParaRPr>
          </a:p>
        </p:txBody>
      </p:sp>
      <p:sp>
        <p:nvSpPr>
          <p:cNvPr id="11" name="Footer Placeholder 10"/>
          <p:cNvSpPr>
            <a:spLocks noGrp="1"/>
          </p:cNvSpPr>
          <p:nvPr>
            <p:ph type="ftr" sz="quarter" idx="11"/>
          </p:nvPr>
        </p:nvSpPr>
        <p:spPr>
          <a:xfrm>
            <a:off x="581192" y="6423914"/>
            <a:ext cx="6917210" cy="365125"/>
          </a:xfrm>
        </p:spPr>
        <p:txBody>
          <a:bodyPr vert="horz" lIns="91440" tIns="45720" rIns="91440" bIns="45720" rtlCol="0" anchor="ctr">
            <a:normAutofit/>
          </a:bodyPr>
          <a:lstStyle/>
          <a:p>
            <a:pPr>
              <a:spcAft>
                <a:spcPts val="600"/>
              </a:spcAft>
            </a:pPr>
            <a:r>
              <a:rPr lang="en-US" dirty="0">
                <a:solidFill>
                  <a:schemeClr val="bg1">
                    <a:lumMod val="85000"/>
                    <a:lumOff val="15000"/>
                  </a:schemeClr>
                </a:solidFill>
              </a:rPr>
              <a:t>Kayode peter</a:t>
            </a:r>
            <a:endParaRPr lang="en-US" dirty="0">
              <a:solidFill>
                <a:schemeClr val="bg1">
                  <a:lumMod val="85000"/>
                  <a:lumOff val="15000"/>
                </a:schemeClr>
              </a:solidFill>
              <a:ea typeface="+mn-ea"/>
              <a:cs typeface="+mn-cs"/>
            </a:endParaRPr>
          </a:p>
        </p:txBody>
      </p:sp>
      <p:sp>
        <p:nvSpPr>
          <p:cNvPr id="12" name="Slide Number Placeholder 11"/>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a:solidFill>
                  <a:schemeClr val="bg1">
                    <a:lumMod val="85000"/>
                    <a:lumOff val="15000"/>
                  </a:schemeClr>
                </a:solidFill>
              </a:rPr>
            </a:fld>
            <a:endParaRPr lang="en-US">
              <a:solidFill>
                <a:schemeClr val="bg1">
                  <a:lumMod val="85000"/>
                  <a:lumOff val="15000"/>
                </a:schemeClr>
              </a:solidFill>
            </a:endParaRPr>
          </a:p>
        </p:txBody>
      </p:sp>
      <p:pic>
        <p:nvPicPr>
          <p:cNvPr id="6" name="Picture Placeholder 5" descr="A person holding a wire&#10;&#10;Description automatically generated"/>
          <p:cNvPicPr>
            <a:picLocks noGrp="1" noChangeAspect="1"/>
          </p:cNvPicPr>
          <p:nvPr>
            <p:ph type="pic" sz="quarter" idx="13"/>
          </p:nvPr>
        </p:nvPicPr>
        <p:blipFill rotWithShape="1">
          <a:blip r:embed="rId1"/>
          <a:srcRect t="15760" r="14819" b="21800"/>
          <a:stretch>
            <a:fillRect/>
          </a:stretch>
        </p:blipFill>
        <p:spPr>
          <a:xfrm>
            <a:off x="6136005" y="617855"/>
            <a:ext cx="5609590" cy="574357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2280" y="614072"/>
            <a:ext cx="3489053" cy="945108"/>
          </a:xfrm>
        </p:spPr>
        <p:txBody>
          <a:bodyPr vert="horz" lIns="91440" tIns="45720" rIns="91440" bIns="45720" rtlCol="0" anchor="b">
            <a:normAutofit fontScale="90000"/>
          </a:bodyPr>
          <a:lstStyle/>
          <a:p>
            <a:r>
              <a:rPr lang="en-US" sz="2400" b="1" kern="1200" cap="all" dirty="0">
                <a:solidFill>
                  <a:schemeClr val="bg1">
                    <a:lumMod val="75000"/>
                    <a:lumOff val="25000"/>
                  </a:schemeClr>
                </a:solidFill>
                <a:latin typeface="+mj-lt"/>
                <a:ea typeface="+mj-ea"/>
                <a:cs typeface="+mj-cs"/>
              </a:rPr>
              <a:t>Network troubleshooting</a:t>
            </a:r>
            <a:endParaRPr lang="en-US" sz="2400" b="1" kern="1200" cap="all" dirty="0">
              <a:solidFill>
                <a:schemeClr val="bg1">
                  <a:lumMod val="75000"/>
                  <a:lumOff val="25000"/>
                </a:schemeClr>
              </a:solidFill>
              <a:latin typeface="+mj-lt"/>
              <a:ea typeface="+mj-ea"/>
              <a:cs typeface="+mj-cs"/>
            </a:endParaRPr>
          </a:p>
        </p:txBody>
      </p:sp>
      <p:sp>
        <p:nvSpPr>
          <p:cNvPr id="20" name="Rectangle 1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4" name="Rectangle 23"/>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71513" y="1975314"/>
            <a:ext cx="3900160" cy="3671936"/>
          </a:xfrm>
        </p:spPr>
        <p:txBody>
          <a:bodyPr vert="horz" lIns="91440" tIns="45720" rIns="91440" bIns="45720" rtlCol="0" anchor="t">
            <a:noAutofit/>
          </a:bodyPr>
          <a:lstStyle/>
          <a:p>
            <a:r>
              <a:rPr lang="en-US" sz="2200" dirty="0">
                <a:solidFill>
                  <a:schemeClr val="bg1">
                    <a:lumMod val="75000"/>
                    <a:lumOff val="25000"/>
                  </a:schemeClr>
                </a:solidFill>
              </a:rPr>
              <a:t>By going alongside with a staff for troubleshooting and resolving of network issues, I acquired hands-on experience in network troubleshooting through diagnosing and resolving various connectivity issues, employing my knowledge of network protocols and tools to ensure seamless network operations.</a:t>
            </a:r>
            <a:endParaRPr lang="en-US" sz="2200" dirty="0"/>
          </a:p>
        </p:txBody>
      </p:sp>
      <p:pic>
        <p:nvPicPr>
          <p:cNvPr id="7" name="Picture Placeholder 6" descr="A person connecting wires to a computer&#10;&#10;Description automatically generated"/>
          <p:cNvPicPr>
            <a:picLocks noGrp="1" noChangeAspect="1"/>
          </p:cNvPicPr>
          <p:nvPr>
            <p:ph type="pic" sz="quarter" idx="13"/>
          </p:nvPr>
        </p:nvPicPr>
        <p:blipFill rotWithShape="1">
          <a:blip r:embed="rId1"/>
          <a:srcRect l="4017" r="9468"/>
          <a:stretch>
            <a:fillRect/>
          </a:stretch>
        </p:blipFill>
        <p:spPr>
          <a:xfrm>
            <a:off x="5679565" y="615577"/>
            <a:ext cx="6065901" cy="5803742"/>
          </a:xfrm>
          <a:prstGeom prst="rect">
            <a:avLst/>
          </a:prstGeom>
        </p:spPr>
      </p:pic>
      <p:sp>
        <p:nvSpPr>
          <p:cNvPr id="4" name="Footer Placeholder 3"/>
          <p:cNvSpPr>
            <a:spLocks noGrp="1"/>
          </p:cNvSpPr>
          <p:nvPr>
            <p:ph type="ftr" sz="quarter" idx="11"/>
          </p:nvPr>
        </p:nvSpPr>
        <p:spPr>
          <a:xfrm>
            <a:off x="581192" y="6423914"/>
            <a:ext cx="6917210" cy="365125"/>
          </a:xfrm>
        </p:spPr>
        <p:txBody>
          <a:bodyPr vert="horz" lIns="91440" tIns="45720" rIns="91440" bIns="45720" rtlCol="0" anchor="ctr">
            <a:normAutofit/>
          </a:bodyPr>
          <a:lstStyle/>
          <a:p>
            <a:pPr>
              <a:spcAft>
                <a:spcPts val="600"/>
              </a:spcAft>
            </a:pPr>
            <a:r>
              <a:rPr lang="en-US" kern="1200" cap="all">
                <a:solidFill>
                  <a:schemeClr val="bg1">
                    <a:lumMod val="75000"/>
                    <a:lumOff val="25000"/>
                  </a:schemeClr>
                </a:solidFill>
                <a:latin typeface="+mn-lt"/>
                <a:ea typeface="+mn-ea"/>
                <a:cs typeface="+mn-cs"/>
              </a:rPr>
              <a:t>Kayode peter</a:t>
            </a:r>
            <a:endParaRPr lang="en-US" kern="1200" cap="all">
              <a:solidFill>
                <a:schemeClr val="bg1">
                  <a:lumMod val="75000"/>
                  <a:lumOff val="25000"/>
                </a:schemeClr>
              </a:solidFill>
              <a:latin typeface="+mn-lt"/>
              <a:ea typeface="+mn-ea"/>
              <a:cs typeface="+mn-cs"/>
            </a:endParaRPr>
          </a:p>
        </p:txBody>
      </p:sp>
      <p:sp>
        <p:nvSpPr>
          <p:cNvPr id="6" name="Slide Number Placeholder 5"/>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a:solidFill>
                  <a:schemeClr val="bg1">
                    <a:lumMod val="75000"/>
                    <a:lumOff val="25000"/>
                  </a:schemeClr>
                </a:solidFill>
              </a:rPr>
            </a:fld>
            <a:endParaRPr lang="en-US">
              <a:solidFill>
                <a:schemeClr val="bg1">
                  <a:lumMod val="75000"/>
                  <a:lumOff val="25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_DividendVTI</Template>
  <TotalTime>0</TotalTime>
  <Words>3598</Words>
  <Application>WPS Presentation</Application>
  <PresentationFormat>Custom</PresentationFormat>
  <Paragraphs>129</Paragraphs>
  <Slides>15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SimSun</vt:lpstr>
      <vt:lpstr>Wingdings</vt:lpstr>
      <vt:lpstr>Wingdings 2</vt:lpstr>
      <vt:lpstr>Gill Sans MT</vt:lpstr>
      <vt:lpstr>Microsoft YaHei</vt:lpstr>
      <vt:lpstr>Arial Unicode MS</vt:lpstr>
      <vt:lpstr>Calibri</vt:lpstr>
      <vt:lpstr>Gill Sans MT</vt:lpstr>
      <vt:lpstr>DividendVTI</vt:lpstr>
      <vt:lpstr>Industrial Training: My Journey and Achievement</vt:lpstr>
      <vt:lpstr>OVERVIEW OF itu</vt:lpstr>
      <vt:lpstr>software and web developement unit</vt:lpstr>
      <vt:lpstr>PATIENT DIAGNOSIS FORM</vt:lpstr>
      <vt:lpstr>patient diagnosis form</vt:lpstr>
      <vt:lpstr>E-Commerce website</vt:lpstr>
      <vt:lpstr>Networking and system management unit</vt:lpstr>
      <vt:lpstr>Crimping of network cables</vt:lpstr>
      <vt:lpstr>Network troubleshooting</vt:lpstr>
      <vt:lpstr>Access point configuration</vt:lpstr>
      <vt:lpstr>Use of Dia software</vt:lpstr>
      <vt:lpstr>staff Ict training assistance</vt:lpstr>
      <vt:lpstr>conclusion</vt:lpstr>
      <vt:lpstr>recommendation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User</dc:creator>
  <cp:lastModifiedBy>PETER PC</cp:lastModifiedBy>
  <cp:revision>928</cp:revision>
  <dcterms:created xsi:type="dcterms:W3CDTF">2023-08-22T08:28:00Z</dcterms:created>
  <dcterms:modified xsi:type="dcterms:W3CDTF">2023-10-25T19:13:04Z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EDAA39C151E54AE19B495215CA340A60</vt:lpwstr>
  </property>
  <property fmtid="{D5CDD505-2E9C-101B-9397-08002B2CF9AE}" pid="4" name="KSOProductBuildVer">
    <vt:lpwstr>1033-11.2.0.11486</vt:lpwstr>
  </property>
</Properties>
</file>